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4"/>
  </p:sldMasterIdLst>
  <p:notesMasterIdLst>
    <p:notesMasterId r:id="rId19"/>
  </p:notesMasterIdLst>
  <p:sldIdLst>
    <p:sldId id="295" r:id="rId5"/>
    <p:sldId id="303" r:id="rId6"/>
    <p:sldId id="257" r:id="rId7"/>
    <p:sldId id="304" r:id="rId8"/>
    <p:sldId id="263" r:id="rId9"/>
    <p:sldId id="297" r:id="rId10"/>
    <p:sldId id="302" r:id="rId11"/>
    <p:sldId id="264" r:id="rId12"/>
    <p:sldId id="299" r:id="rId13"/>
    <p:sldId id="300" r:id="rId14"/>
    <p:sldId id="306" r:id="rId15"/>
    <p:sldId id="301" r:id="rId16"/>
    <p:sldId id="307" r:id="rId17"/>
    <p:sldId id="308" r:id="rId18"/>
  </p:sldIdLst>
  <p:sldSz cx="9144000" cy="5143500" type="screen16x9"/>
  <p:notesSz cx="6858000" cy="9144000"/>
  <p:embeddedFontLst>
    <p:embeddedFont>
      <p:font typeface="Baskerville Old Face" panose="02020602080505020303" pitchFamily="18" charset="0"/>
      <p:regular r:id="rId20"/>
    </p:embeddedFont>
    <p:embeddedFont>
      <p:font typeface="Nixie One" panose="020B0604020202020204" charset="0"/>
      <p:regular r:id="rId21"/>
    </p:embeddedFont>
    <p:embeddedFont>
      <p:font typeface="Roboto Slab" pitchFamily="2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8C8C53-2301-4AA4-9A56-BEF8237ACE97}" v="1" dt="2023-06-15T17:58:58.491"/>
    <p1510:client id="{246FC241-CB33-46A9-AD9C-9EB39B418776}" v="4" dt="2023-06-15T19:16:22.355"/>
    <p1510:client id="{E171426B-1243-4915-B7A8-89439BA7A1D1}" v="130" dt="2023-06-16T01:52:50.499"/>
  </p1510:revLst>
</p1510:revInfo>
</file>

<file path=ppt/tableStyles.xml><?xml version="1.0" encoding="utf-8"?>
<a:tblStyleLst xmlns:a="http://schemas.openxmlformats.org/drawingml/2006/main" def="{98CEBAF2-A0B9-41F5-855D-340B4F70AB4A}">
  <a:tblStyle styleId="{98CEBAF2-A0B9-41F5-855D-340B4F70AB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0ED7BB8-C791-43B9-B544-FB8657F4FD4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A SOUZA FROES ALCANTARA" userId="S::lorena.alcantara@fatec.sp.gov.br::12d7ac05-b981-4497-8ed7-a3ddbc1d3711" providerId="AD" clId="Web-{0B8C8C53-2301-4AA4-9A56-BEF8237ACE97}"/>
    <pc:docChg chg="modSld">
      <pc:chgData name="LORENA SOUZA FROES ALCANTARA" userId="S::lorena.alcantara@fatec.sp.gov.br::12d7ac05-b981-4497-8ed7-a3ddbc1d3711" providerId="AD" clId="Web-{0B8C8C53-2301-4AA4-9A56-BEF8237ACE97}" dt="2023-06-15T17:58:58.491" v="0" actId="1076"/>
      <pc:docMkLst>
        <pc:docMk/>
      </pc:docMkLst>
      <pc:sldChg chg="modSp">
        <pc:chgData name="LORENA SOUZA FROES ALCANTARA" userId="S::lorena.alcantara@fatec.sp.gov.br::12d7ac05-b981-4497-8ed7-a3ddbc1d3711" providerId="AD" clId="Web-{0B8C8C53-2301-4AA4-9A56-BEF8237ACE97}" dt="2023-06-15T17:58:58.491" v="0" actId="1076"/>
        <pc:sldMkLst>
          <pc:docMk/>
          <pc:sldMk cId="1119180345" sldId="300"/>
        </pc:sldMkLst>
        <pc:picChg chg="mod">
          <ac:chgData name="LORENA SOUZA FROES ALCANTARA" userId="S::lorena.alcantara@fatec.sp.gov.br::12d7ac05-b981-4497-8ed7-a3ddbc1d3711" providerId="AD" clId="Web-{0B8C8C53-2301-4AA4-9A56-BEF8237ACE97}" dt="2023-06-15T17:58:58.491" v="0" actId="1076"/>
          <ac:picMkLst>
            <pc:docMk/>
            <pc:sldMk cId="1119180345" sldId="300"/>
            <ac:picMk id="11" creationId="{00000000-0000-0000-0000-000000000000}"/>
          </ac:picMkLst>
        </pc:picChg>
      </pc:sldChg>
    </pc:docChg>
  </pc:docChgLst>
  <pc:docChgLst>
    <pc:chgData name="LORENA SOUZA FROES ALCANTARA" userId="S::lorena.alcantara@fatec.sp.gov.br::12d7ac05-b981-4497-8ed7-a3ddbc1d3711" providerId="AD" clId="Web-{246FC241-CB33-46A9-AD9C-9EB39B418776}"/>
    <pc:docChg chg="modSld">
      <pc:chgData name="LORENA SOUZA FROES ALCANTARA" userId="S::lorena.alcantara@fatec.sp.gov.br::12d7ac05-b981-4497-8ed7-a3ddbc1d3711" providerId="AD" clId="Web-{246FC241-CB33-46A9-AD9C-9EB39B418776}" dt="2023-06-15T19:16:22.355" v="1" actId="20577"/>
      <pc:docMkLst>
        <pc:docMk/>
      </pc:docMkLst>
      <pc:sldChg chg="modSp">
        <pc:chgData name="LORENA SOUZA FROES ALCANTARA" userId="S::lorena.alcantara@fatec.sp.gov.br::12d7ac05-b981-4497-8ed7-a3ddbc1d3711" providerId="AD" clId="Web-{246FC241-CB33-46A9-AD9C-9EB39B418776}" dt="2023-06-15T19:16:22.355" v="1" actId="20577"/>
        <pc:sldMkLst>
          <pc:docMk/>
          <pc:sldMk cId="3760679187" sldId="295"/>
        </pc:sldMkLst>
        <pc:spChg chg="mod">
          <ac:chgData name="LORENA SOUZA FROES ALCANTARA" userId="S::lorena.alcantara@fatec.sp.gov.br::12d7ac05-b981-4497-8ed7-a3ddbc1d3711" providerId="AD" clId="Web-{246FC241-CB33-46A9-AD9C-9EB39B418776}" dt="2023-06-15T19:16:22.355" v="1" actId="20577"/>
          <ac:spMkLst>
            <pc:docMk/>
            <pc:sldMk cId="3760679187" sldId="295"/>
            <ac:spMk id="5" creationId="{55588654-675C-D0DD-3D28-23A6FC606A8F}"/>
          </ac:spMkLst>
        </pc:spChg>
      </pc:sldChg>
    </pc:docChg>
  </pc:docChgLst>
  <pc:docChgLst>
    <pc:chgData name="LORENA SOUZA FROES ALCANTARA" userId="S::lorena.alcantara@fatec.sp.gov.br::12d7ac05-b981-4497-8ed7-a3ddbc1d3711" providerId="AD" clId="Web-{CFC85317-2787-47F9-8AFF-90930A4F75CA}"/>
    <pc:docChg chg="modSld">
      <pc:chgData name="LORENA SOUZA FROES ALCANTARA" userId="S::lorena.alcantara@fatec.sp.gov.br::12d7ac05-b981-4497-8ed7-a3ddbc1d3711" providerId="AD" clId="Web-{CFC85317-2787-47F9-8AFF-90930A4F75CA}" dt="2023-06-03T14:36:57.630" v="2" actId="1076"/>
      <pc:docMkLst>
        <pc:docMk/>
      </pc:docMkLst>
      <pc:sldChg chg="modSp">
        <pc:chgData name="LORENA SOUZA FROES ALCANTARA" userId="S::lorena.alcantara@fatec.sp.gov.br::12d7ac05-b981-4497-8ed7-a3ddbc1d3711" providerId="AD" clId="Web-{CFC85317-2787-47F9-8AFF-90930A4F75CA}" dt="2023-06-03T14:09:16.094" v="0" actId="20577"/>
        <pc:sldMkLst>
          <pc:docMk/>
          <pc:sldMk cId="3760679187" sldId="295"/>
        </pc:sldMkLst>
        <pc:spChg chg="mod">
          <ac:chgData name="LORENA SOUZA FROES ALCANTARA" userId="S::lorena.alcantara@fatec.sp.gov.br::12d7ac05-b981-4497-8ed7-a3ddbc1d3711" providerId="AD" clId="Web-{CFC85317-2787-47F9-8AFF-90930A4F75CA}" dt="2023-06-03T14:09:16.094" v="0" actId="20577"/>
          <ac:spMkLst>
            <pc:docMk/>
            <pc:sldMk cId="3760679187" sldId="295"/>
            <ac:spMk id="4" creationId="{3A026A96-CE26-D12A-B498-AA1BCA76475D}"/>
          </ac:spMkLst>
        </pc:spChg>
      </pc:sldChg>
      <pc:sldChg chg="modSp">
        <pc:chgData name="LORENA SOUZA FROES ALCANTARA" userId="S::lorena.alcantara@fatec.sp.gov.br::12d7ac05-b981-4497-8ed7-a3ddbc1d3711" providerId="AD" clId="Web-{CFC85317-2787-47F9-8AFF-90930A4F75CA}" dt="2023-06-03T14:36:57.630" v="2" actId="1076"/>
        <pc:sldMkLst>
          <pc:docMk/>
          <pc:sldMk cId="478584467" sldId="299"/>
        </pc:sldMkLst>
        <pc:graphicFrameChg chg="mod">
          <ac:chgData name="LORENA SOUZA FROES ALCANTARA" userId="S::lorena.alcantara@fatec.sp.gov.br::12d7ac05-b981-4497-8ed7-a3ddbc1d3711" providerId="AD" clId="Web-{CFC85317-2787-47F9-8AFF-90930A4F75CA}" dt="2023-06-03T14:36:57.630" v="2" actId="1076"/>
          <ac:graphicFrameMkLst>
            <pc:docMk/>
            <pc:sldMk cId="478584467" sldId="299"/>
            <ac:graphicFrameMk id="4" creationId="{00000000-0000-0000-0000-000000000000}"/>
          </ac:graphicFrameMkLst>
        </pc:graphicFrameChg>
      </pc:sldChg>
    </pc:docChg>
  </pc:docChgLst>
  <pc:docChgLst>
    <pc:chgData name="Edillayne Santos" userId="2f0fed044320b5ef" providerId="LiveId" clId="{E171426B-1243-4915-B7A8-89439BA7A1D1}"/>
    <pc:docChg chg="undo custSel addSld delSld modSld sldOrd modMainMaster">
      <pc:chgData name="Edillayne Santos" userId="2f0fed044320b5ef" providerId="LiveId" clId="{E171426B-1243-4915-B7A8-89439BA7A1D1}" dt="2023-06-16T01:57:23.195" v="672" actId="1076"/>
      <pc:docMkLst>
        <pc:docMk/>
      </pc:docMkLst>
      <pc:sldChg chg="addSp delSp modSp mod modClrScheme chgLayout">
        <pc:chgData name="Edillayne Santos" userId="2f0fed044320b5ef" providerId="LiveId" clId="{E171426B-1243-4915-B7A8-89439BA7A1D1}" dt="2023-06-16T01:15:31.276" v="335" actId="1076"/>
        <pc:sldMkLst>
          <pc:docMk/>
          <pc:sldMk cId="0" sldId="257"/>
        </pc:sldMkLst>
        <pc:spChg chg="add del mod">
          <ac:chgData name="Edillayne Santos" userId="2f0fed044320b5ef" providerId="LiveId" clId="{E171426B-1243-4915-B7A8-89439BA7A1D1}" dt="2023-06-16T00:57:22.982" v="251"/>
          <ac:spMkLst>
            <pc:docMk/>
            <pc:sldMk cId="0" sldId="257"/>
            <ac:spMk id="2" creationId="{1565079A-AE6B-59E2-4A2E-821419AB0BFE}"/>
          </ac:spMkLst>
        </pc:spChg>
        <pc:spChg chg="add del mod">
          <ac:chgData name="Edillayne Santos" userId="2f0fed044320b5ef" providerId="LiveId" clId="{E171426B-1243-4915-B7A8-89439BA7A1D1}" dt="2023-06-16T00:57:22.982" v="251"/>
          <ac:spMkLst>
            <pc:docMk/>
            <pc:sldMk cId="0" sldId="257"/>
            <ac:spMk id="3" creationId="{02EABECC-EE0B-2C8E-3E41-1BF6A1AAD5B1}"/>
          </ac:spMkLst>
        </pc:spChg>
        <pc:spChg chg="add del mod">
          <ac:chgData name="Edillayne Santos" userId="2f0fed044320b5ef" providerId="LiveId" clId="{E171426B-1243-4915-B7A8-89439BA7A1D1}" dt="2023-06-16T00:57:22.982" v="251"/>
          <ac:spMkLst>
            <pc:docMk/>
            <pc:sldMk cId="0" sldId="257"/>
            <ac:spMk id="4" creationId="{5FDB7580-855A-B991-8E33-134897A40CAE}"/>
          </ac:spMkLst>
        </pc:spChg>
        <pc:spChg chg="add del mod">
          <ac:chgData name="Edillayne Santos" userId="2f0fed044320b5ef" providerId="LiveId" clId="{E171426B-1243-4915-B7A8-89439BA7A1D1}" dt="2023-06-16T00:57:22.982" v="251"/>
          <ac:spMkLst>
            <pc:docMk/>
            <pc:sldMk cId="0" sldId="257"/>
            <ac:spMk id="5" creationId="{20C6B1DB-E3E0-3D39-5D0F-E496F2500408}"/>
          </ac:spMkLst>
        </pc:spChg>
        <pc:spChg chg="add del mod ord">
          <ac:chgData name="Edillayne Santos" userId="2f0fed044320b5ef" providerId="LiveId" clId="{E171426B-1243-4915-B7A8-89439BA7A1D1}" dt="2023-06-16T01:03:57.354" v="288" actId="478"/>
          <ac:spMkLst>
            <pc:docMk/>
            <pc:sldMk cId="0" sldId="257"/>
            <ac:spMk id="6" creationId="{EDFD2F28-FEFE-1A91-24D3-5338C23788EF}"/>
          </ac:spMkLst>
        </pc:spChg>
        <pc:spChg chg="add mod">
          <ac:chgData name="Edillayne Santos" userId="2f0fed044320b5ef" providerId="LiveId" clId="{E171426B-1243-4915-B7A8-89439BA7A1D1}" dt="2023-06-16T01:03:28.440" v="280" actId="1076"/>
          <ac:spMkLst>
            <pc:docMk/>
            <pc:sldMk cId="0" sldId="257"/>
            <ac:spMk id="8" creationId="{2A77A015-5AF0-670B-B182-7332783D2D09}"/>
          </ac:spMkLst>
        </pc:spChg>
        <pc:spChg chg="add mod">
          <ac:chgData name="Edillayne Santos" userId="2f0fed044320b5ef" providerId="LiveId" clId="{E171426B-1243-4915-B7A8-89439BA7A1D1}" dt="2023-06-16T01:15:17.189" v="333" actId="14100"/>
          <ac:spMkLst>
            <pc:docMk/>
            <pc:sldMk cId="0" sldId="257"/>
            <ac:spMk id="10" creationId="{BC24F0C9-045F-B3DE-33F2-53175E052A7D}"/>
          </ac:spMkLst>
        </pc:spChg>
        <pc:spChg chg="add mod">
          <ac:chgData name="Edillayne Santos" userId="2f0fed044320b5ef" providerId="LiveId" clId="{E171426B-1243-4915-B7A8-89439BA7A1D1}" dt="2023-06-16T01:15:08.794" v="331" actId="1076"/>
          <ac:spMkLst>
            <pc:docMk/>
            <pc:sldMk cId="0" sldId="257"/>
            <ac:spMk id="12" creationId="{E6106398-D21F-9920-20D9-AE5AF1DA031A}"/>
          </ac:spMkLst>
        </pc:spChg>
        <pc:spChg chg="add mod">
          <ac:chgData name="Edillayne Santos" userId="2f0fed044320b5ef" providerId="LiveId" clId="{E171426B-1243-4915-B7A8-89439BA7A1D1}" dt="2023-06-16T01:15:31.276" v="335" actId="1076"/>
          <ac:spMkLst>
            <pc:docMk/>
            <pc:sldMk cId="0" sldId="257"/>
            <ac:spMk id="14" creationId="{2EE0BC1F-4DEC-9A8A-F266-9AA526DFABA0}"/>
          </ac:spMkLst>
        </pc:spChg>
        <pc:spChg chg="add">
          <ac:chgData name="Edillayne Santos" userId="2f0fed044320b5ef" providerId="LiveId" clId="{E171426B-1243-4915-B7A8-89439BA7A1D1}" dt="2023-06-16T01:03:04.676" v="273"/>
          <ac:spMkLst>
            <pc:docMk/>
            <pc:sldMk cId="0" sldId="257"/>
            <ac:spMk id="16" creationId="{E253B432-7A8E-8C1C-6A29-B4D1F954F719}"/>
          </ac:spMkLst>
        </pc:spChg>
        <pc:spChg chg="del mod ord">
          <ac:chgData name="Edillayne Santos" userId="2f0fed044320b5ef" providerId="LiveId" clId="{E171426B-1243-4915-B7A8-89439BA7A1D1}" dt="2023-06-16T00:58:14.832" v="255" actId="478"/>
          <ac:spMkLst>
            <pc:docMk/>
            <pc:sldMk cId="0" sldId="257"/>
            <ac:spMk id="118" creationId="{00000000-0000-0000-0000-000000000000}"/>
          </ac:spMkLst>
        </pc:spChg>
        <pc:spChg chg="del mod">
          <ac:chgData name="Edillayne Santos" userId="2f0fed044320b5ef" providerId="LiveId" clId="{E171426B-1243-4915-B7A8-89439BA7A1D1}" dt="2023-06-16T00:59:03.923" v="258" actId="478"/>
          <ac:spMkLst>
            <pc:docMk/>
            <pc:sldMk cId="0" sldId="257"/>
            <ac:spMk id="126" creationId="{00000000-0000-0000-0000-000000000000}"/>
          </ac:spMkLst>
        </pc:spChg>
        <pc:spChg chg="mod ord">
          <ac:chgData name="Edillayne Santos" userId="2f0fed044320b5ef" providerId="LiveId" clId="{E171426B-1243-4915-B7A8-89439BA7A1D1}" dt="2023-06-16T00:57:44.999" v="252" actId="700"/>
          <ac:spMkLst>
            <pc:docMk/>
            <pc:sldMk cId="0" sldId="257"/>
            <ac:spMk id="129" creationId="{00000000-0000-0000-0000-000000000000}"/>
          </ac:spMkLst>
        </pc:spChg>
        <pc:picChg chg="add del mod">
          <ac:chgData name="Edillayne Santos" userId="2f0fed044320b5ef" providerId="LiveId" clId="{E171426B-1243-4915-B7A8-89439BA7A1D1}" dt="2023-06-16T01:06:52.197" v="303" actId="478"/>
          <ac:picMkLst>
            <pc:docMk/>
            <pc:sldMk cId="0" sldId="257"/>
            <ac:picMk id="17" creationId="{54CC8A56-E543-12CF-D119-12A04E23FAF5}"/>
          </ac:picMkLst>
        </pc:picChg>
        <pc:picChg chg="add mod">
          <ac:chgData name="Edillayne Santos" userId="2f0fed044320b5ef" providerId="LiveId" clId="{E171426B-1243-4915-B7A8-89439BA7A1D1}" dt="2023-06-16T01:15:12.824" v="332" actId="1076"/>
          <ac:picMkLst>
            <pc:docMk/>
            <pc:sldMk cId="0" sldId="257"/>
            <ac:picMk id="19" creationId="{C6440CC9-1260-DB28-898D-78EA5F44C043}"/>
          </ac:picMkLst>
        </pc:picChg>
        <pc:picChg chg="add mod">
          <ac:chgData name="Edillayne Santos" userId="2f0fed044320b5ef" providerId="LiveId" clId="{E171426B-1243-4915-B7A8-89439BA7A1D1}" dt="2023-06-16T01:15:04.961" v="330" actId="14100"/>
          <ac:picMkLst>
            <pc:docMk/>
            <pc:sldMk cId="0" sldId="257"/>
            <ac:picMk id="20" creationId="{D2CC5DA4-26EF-51E9-59EB-682B07EA3401}"/>
          </ac:picMkLst>
        </pc:picChg>
        <pc:picChg chg="add mod">
          <ac:chgData name="Edillayne Santos" userId="2f0fed044320b5ef" providerId="LiveId" clId="{E171426B-1243-4915-B7A8-89439BA7A1D1}" dt="2023-06-16T01:03:44.799" v="286" actId="1076"/>
          <ac:picMkLst>
            <pc:docMk/>
            <pc:sldMk cId="0" sldId="257"/>
            <ac:picMk id="1026" creationId="{60CF925D-14DD-4235-82BE-1FE57F32928B}"/>
          </ac:picMkLst>
        </pc:picChg>
      </pc:sldChg>
      <pc:sldChg chg="modSp">
        <pc:chgData name="Edillayne Santos" userId="2f0fed044320b5ef" providerId="LiveId" clId="{E171426B-1243-4915-B7A8-89439BA7A1D1}" dt="2023-06-16T00:57:11.471" v="249"/>
        <pc:sldMkLst>
          <pc:docMk/>
          <pc:sldMk cId="0" sldId="263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0" sldId="263"/>
            <ac:spMk id="189" creationId="{00000000-0000-0000-0000-000000000000}"/>
          </ac:spMkLst>
        </pc:spChg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0" sldId="263"/>
            <ac:spMk id="198" creationId="{00000000-0000-0000-0000-000000000000}"/>
          </ac:spMkLst>
        </pc:spChg>
      </pc:sldChg>
      <pc:sldChg chg="modSp">
        <pc:chgData name="Edillayne Santos" userId="2f0fed044320b5ef" providerId="LiveId" clId="{E171426B-1243-4915-B7A8-89439BA7A1D1}" dt="2023-06-16T00:57:11.471" v="249"/>
        <pc:sldMkLst>
          <pc:docMk/>
          <pc:sldMk cId="0" sldId="264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0" sldId="264"/>
            <ac:spMk id="203" creationId="{00000000-0000-0000-0000-000000000000}"/>
          </ac:spMkLst>
        </pc:spChg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0" sldId="264"/>
            <ac:spMk id="214" creationId="{00000000-0000-0000-0000-000000000000}"/>
          </ac:spMkLst>
        </pc:spChg>
      </pc:sldChg>
      <pc:sldChg chg="modSp add del mod">
        <pc:chgData name="Edillayne Santos" userId="2f0fed044320b5ef" providerId="LiveId" clId="{E171426B-1243-4915-B7A8-89439BA7A1D1}" dt="2023-06-16T01:42:54.560" v="485" actId="47"/>
        <pc:sldMkLst>
          <pc:docMk/>
          <pc:sldMk cId="3760679187" sldId="295"/>
        </pc:sldMkLst>
        <pc:spChg chg="mod">
          <ac:chgData name="Edillayne Santos" userId="2f0fed044320b5ef" providerId="LiveId" clId="{E171426B-1243-4915-B7A8-89439BA7A1D1}" dt="2023-06-16T00:56:56.016" v="245"/>
          <ac:spMkLst>
            <pc:docMk/>
            <pc:sldMk cId="3760679187" sldId="295"/>
            <ac:spMk id="2" creationId="{A734850F-F285-4CE6-B8F7-38EFC0CEA732}"/>
          </ac:spMkLst>
        </pc:spChg>
        <pc:spChg chg="mod">
          <ac:chgData name="Edillayne Santos" userId="2f0fed044320b5ef" providerId="LiveId" clId="{E171426B-1243-4915-B7A8-89439BA7A1D1}" dt="2023-06-16T00:56:56.016" v="245"/>
          <ac:spMkLst>
            <pc:docMk/>
            <pc:sldMk cId="3760679187" sldId="295"/>
            <ac:spMk id="3" creationId="{4A47352D-79B8-A2A1-D0F6-30C5ECF32780}"/>
          </ac:spMkLst>
        </pc:spChg>
        <pc:spChg chg="mod">
          <ac:chgData name="Edillayne Santos" userId="2f0fed044320b5ef" providerId="LiveId" clId="{E171426B-1243-4915-B7A8-89439BA7A1D1}" dt="2023-06-16T00:51:16.808" v="191"/>
          <ac:spMkLst>
            <pc:docMk/>
            <pc:sldMk cId="3760679187" sldId="295"/>
            <ac:spMk id="4" creationId="{3A026A96-CE26-D12A-B498-AA1BCA76475D}"/>
          </ac:spMkLst>
        </pc:spChg>
      </pc:sldChg>
      <pc:sldChg chg="modSp mod">
        <pc:chgData name="Edillayne Santos" userId="2f0fed044320b5ef" providerId="LiveId" clId="{E171426B-1243-4915-B7A8-89439BA7A1D1}" dt="2023-06-16T00:57:11.471" v="249"/>
        <pc:sldMkLst>
          <pc:docMk/>
          <pc:sldMk cId="2302493701" sldId="297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2302493701" sldId="297"/>
            <ac:spMk id="3" creationId="{00000000-0000-0000-0000-000000000000}"/>
          </ac:spMkLst>
        </pc:spChg>
        <pc:picChg chg="mod">
          <ac:chgData name="Edillayne Santos" userId="2f0fed044320b5ef" providerId="LiveId" clId="{E171426B-1243-4915-B7A8-89439BA7A1D1}" dt="2023-06-16T00:21:09.046" v="0" actId="1076"/>
          <ac:picMkLst>
            <pc:docMk/>
            <pc:sldMk cId="2302493701" sldId="297"/>
            <ac:picMk id="4" creationId="{BC7595E4-23C9-4B55-8D4D-6E3CBF909E19}"/>
          </ac:picMkLst>
        </pc:picChg>
      </pc:sldChg>
      <pc:sldChg chg="addSp modSp mod ord modClrScheme chgLayout">
        <pc:chgData name="Edillayne Santos" userId="2f0fed044320b5ef" providerId="LiveId" clId="{E171426B-1243-4915-B7A8-89439BA7A1D1}" dt="2023-06-16T00:48:05.935" v="189"/>
        <pc:sldMkLst>
          <pc:docMk/>
          <pc:sldMk cId="478584467" sldId="299"/>
        </pc:sldMkLst>
        <pc:spChg chg="add mod ord">
          <ac:chgData name="Edillayne Santos" userId="2f0fed044320b5ef" providerId="LiveId" clId="{E171426B-1243-4915-B7A8-89439BA7A1D1}" dt="2023-06-16T00:43:26.882" v="165" actId="113"/>
          <ac:spMkLst>
            <pc:docMk/>
            <pc:sldMk cId="478584467" sldId="299"/>
            <ac:spMk id="2" creationId="{99A40AA2-6B04-9265-60BD-8832ED1C3BB0}"/>
          </ac:spMkLst>
        </pc:spChg>
        <pc:graphicFrameChg chg="mod">
          <ac:chgData name="Edillayne Santos" userId="2f0fed044320b5ef" providerId="LiveId" clId="{E171426B-1243-4915-B7A8-89439BA7A1D1}" dt="2023-06-16T00:46:56.250" v="187"/>
          <ac:graphicFrameMkLst>
            <pc:docMk/>
            <pc:sldMk cId="478584467" sldId="299"/>
            <ac:graphicFrameMk id="4" creationId="{00000000-0000-0000-0000-000000000000}"/>
          </ac:graphicFrameMkLst>
        </pc:graphicFrameChg>
      </pc:sldChg>
      <pc:sldChg chg="addSp delSp modSp mod">
        <pc:chgData name="Edillayne Santos" userId="2f0fed044320b5ef" providerId="LiveId" clId="{E171426B-1243-4915-B7A8-89439BA7A1D1}" dt="2023-06-16T00:57:11.471" v="249"/>
        <pc:sldMkLst>
          <pc:docMk/>
          <pc:sldMk cId="1119180345" sldId="300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1119180345" sldId="300"/>
            <ac:spMk id="2" creationId="{00000000-0000-0000-0000-000000000000}"/>
          </ac:spMkLst>
        </pc:spChg>
        <pc:spChg chg="mod">
          <ac:chgData name="Edillayne Santos" userId="2f0fed044320b5ef" providerId="LiveId" clId="{E171426B-1243-4915-B7A8-89439BA7A1D1}" dt="2023-06-16T00:39:03.006" v="43" actId="1076"/>
          <ac:spMkLst>
            <pc:docMk/>
            <pc:sldMk cId="1119180345" sldId="300"/>
            <ac:spMk id="4" creationId="{00000000-0000-0000-0000-000000000000}"/>
          </ac:spMkLst>
        </pc:spChg>
        <pc:picChg chg="add del mod">
          <ac:chgData name="Edillayne Santos" userId="2f0fed044320b5ef" providerId="LiveId" clId="{E171426B-1243-4915-B7A8-89439BA7A1D1}" dt="2023-06-16T00:36:20.523" v="25" actId="478"/>
          <ac:picMkLst>
            <pc:docMk/>
            <pc:sldMk cId="1119180345" sldId="300"/>
            <ac:picMk id="3" creationId="{977EC2B7-95D7-EC24-DA94-E44FBB36F9EC}"/>
          </ac:picMkLst>
        </pc:picChg>
        <pc:picChg chg="add del mod">
          <ac:chgData name="Edillayne Santos" userId="2f0fed044320b5ef" providerId="LiveId" clId="{E171426B-1243-4915-B7A8-89439BA7A1D1}" dt="2023-06-16T00:36:18.307" v="24" actId="478"/>
          <ac:picMkLst>
            <pc:docMk/>
            <pc:sldMk cId="1119180345" sldId="300"/>
            <ac:picMk id="5" creationId="{605BC6C9-C5AB-FFDD-0B07-736D8BC5D1B7}"/>
          </ac:picMkLst>
        </pc:picChg>
        <pc:picChg chg="add mod">
          <ac:chgData name="Edillayne Santos" userId="2f0fed044320b5ef" providerId="LiveId" clId="{E171426B-1243-4915-B7A8-89439BA7A1D1}" dt="2023-06-16T00:39:42.505" v="54" actId="1076"/>
          <ac:picMkLst>
            <pc:docMk/>
            <pc:sldMk cId="1119180345" sldId="300"/>
            <ac:picMk id="6" creationId="{F622384E-510B-E9E2-E72E-888A96A4156D}"/>
          </ac:picMkLst>
        </pc:picChg>
        <pc:picChg chg="add mod">
          <ac:chgData name="Edillayne Santos" userId="2f0fed044320b5ef" providerId="LiveId" clId="{E171426B-1243-4915-B7A8-89439BA7A1D1}" dt="2023-06-16T00:40:03.686" v="57" actId="1076"/>
          <ac:picMkLst>
            <pc:docMk/>
            <pc:sldMk cId="1119180345" sldId="300"/>
            <ac:picMk id="9" creationId="{A61DC4C4-983A-7E91-88AE-CD78C79A6BAB}"/>
          </ac:picMkLst>
        </pc:picChg>
        <pc:picChg chg="del mod">
          <ac:chgData name="Edillayne Santos" userId="2f0fed044320b5ef" providerId="LiveId" clId="{E171426B-1243-4915-B7A8-89439BA7A1D1}" dt="2023-06-16T00:38:32.283" v="37" actId="478"/>
          <ac:picMkLst>
            <pc:docMk/>
            <pc:sldMk cId="1119180345" sldId="300"/>
            <ac:picMk id="10" creationId="{00000000-0000-0000-0000-000000000000}"/>
          </ac:picMkLst>
        </pc:picChg>
        <pc:picChg chg="del">
          <ac:chgData name="Edillayne Santos" userId="2f0fed044320b5ef" providerId="LiveId" clId="{E171426B-1243-4915-B7A8-89439BA7A1D1}" dt="2023-06-16T00:25:03.825" v="7" actId="478"/>
          <ac:picMkLst>
            <pc:docMk/>
            <pc:sldMk cId="1119180345" sldId="300"/>
            <ac:picMk id="11" creationId="{00000000-0000-0000-0000-000000000000}"/>
          </ac:picMkLst>
        </pc:picChg>
        <pc:picChg chg="add mod">
          <ac:chgData name="Edillayne Santos" userId="2f0fed044320b5ef" providerId="LiveId" clId="{E171426B-1243-4915-B7A8-89439BA7A1D1}" dt="2023-06-16T00:40:10.628" v="60" actId="1076"/>
          <ac:picMkLst>
            <pc:docMk/>
            <pc:sldMk cId="1119180345" sldId="300"/>
            <ac:picMk id="12" creationId="{BCAFECB7-2682-E836-46CF-B5BEEECBE2EE}"/>
          </ac:picMkLst>
        </pc:picChg>
      </pc:sldChg>
      <pc:sldChg chg="modSp mod">
        <pc:chgData name="Edillayne Santos" userId="2f0fed044320b5ef" providerId="LiveId" clId="{E171426B-1243-4915-B7A8-89439BA7A1D1}" dt="2023-06-16T00:57:11.471" v="249"/>
        <pc:sldMkLst>
          <pc:docMk/>
          <pc:sldMk cId="3352573866" sldId="301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3352573866" sldId="301"/>
            <ac:spMk id="2" creationId="{00000000-0000-0000-0000-000000000000}"/>
          </ac:spMkLst>
        </pc:spChg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3352573866" sldId="301"/>
            <ac:spMk id="6" creationId="{00000000-0000-0000-0000-000000000000}"/>
          </ac:spMkLst>
        </pc:spChg>
        <pc:spChg chg="mod">
          <ac:chgData name="Edillayne Santos" userId="2f0fed044320b5ef" providerId="LiveId" clId="{E171426B-1243-4915-B7A8-89439BA7A1D1}" dt="2023-06-16T00:40:43.936" v="92" actId="20577"/>
          <ac:spMkLst>
            <pc:docMk/>
            <pc:sldMk cId="3352573866" sldId="301"/>
            <ac:spMk id="7" creationId="{00000000-0000-0000-0000-000000000000}"/>
          </ac:spMkLst>
        </pc:spChg>
      </pc:sldChg>
      <pc:sldChg chg="addSp modSp new mod">
        <pc:chgData name="Edillayne Santos" userId="2f0fed044320b5ef" providerId="LiveId" clId="{E171426B-1243-4915-B7A8-89439BA7A1D1}" dt="2023-06-16T00:57:11.471" v="249"/>
        <pc:sldMkLst>
          <pc:docMk/>
          <pc:sldMk cId="2037786576" sldId="302"/>
        </pc:sldMkLst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2037786576" sldId="302"/>
            <ac:spMk id="2" creationId="{152A041C-17C7-EC13-081B-CAD075CA5648}"/>
          </ac:spMkLst>
        </pc:spChg>
        <pc:spChg chg="mod">
          <ac:chgData name="Edillayne Santos" userId="2f0fed044320b5ef" providerId="LiveId" clId="{E171426B-1243-4915-B7A8-89439BA7A1D1}" dt="2023-06-16T00:57:11.471" v="249"/>
          <ac:spMkLst>
            <pc:docMk/>
            <pc:sldMk cId="2037786576" sldId="302"/>
            <ac:spMk id="3" creationId="{688EEF09-D8C2-2D42-16FE-2FB76D83462E}"/>
          </ac:spMkLst>
        </pc:spChg>
        <pc:spChg chg="add mod">
          <ac:chgData name="Edillayne Santos" userId="2f0fed044320b5ef" providerId="LiveId" clId="{E171426B-1243-4915-B7A8-89439BA7A1D1}" dt="2023-06-16T00:24:12.740" v="6" actId="14100"/>
          <ac:spMkLst>
            <pc:docMk/>
            <pc:sldMk cId="2037786576" sldId="302"/>
            <ac:spMk id="5" creationId="{3372F4B2-FFAD-EA38-F008-E2A19ED7D773}"/>
          </ac:spMkLst>
        </pc:spChg>
        <pc:picChg chg="add">
          <ac:chgData name="Edillayne Santos" userId="2f0fed044320b5ef" providerId="LiveId" clId="{E171426B-1243-4915-B7A8-89439BA7A1D1}" dt="2023-06-16T00:21:58.845" v="2"/>
          <ac:picMkLst>
            <pc:docMk/>
            <pc:sldMk cId="2037786576" sldId="302"/>
            <ac:picMk id="4" creationId="{93305C4D-A987-5FAD-96F8-5D7088F8D531}"/>
          </ac:picMkLst>
        </pc:picChg>
      </pc:sldChg>
      <pc:sldChg chg="addSp delSp modSp new mod modClrScheme chgLayout">
        <pc:chgData name="Edillayne Santos" userId="2f0fed044320b5ef" providerId="LiveId" clId="{E171426B-1243-4915-B7A8-89439BA7A1D1}" dt="2023-06-16T01:29:51.474" v="472" actId="1076"/>
        <pc:sldMkLst>
          <pc:docMk/>
          <pc:sldMk cId="1292156820" sldId="303"/>
        </pc:sldMkLst>
        <pc:spChg chg="del mod">
          <ac:chgData name="Edillayne Santos" userId="2f0fed044320b5ef" providerId="LiveId" clId="{E171426B-1243-4915-B7A8-89439BA7A1D1}" dt="2023-06-16T01:16:40.522" v="340" actId="478"/>
          <ac:spMkLst>
            <pc:docMk/>
            <pc:sldMk cId="1292156820" sldId="303"/>
            <ac:spMk id="2" creationId="{BF563B52-832A-A0EB-2A78-CB30AAA7B95C}"/>
          </ac:spMkLst>
        </pc:spChg>
        <pc:spChg chg="del">
          <ac:chgData name="Edillayne Santos" userId="2f0fed044320b5ef" providerId="LiveId" clId="{E171426B-1243-4915-B7A8-89439BA7A1D1}" dt="2023-06-16T01:16:42.578" v="341" actId="478"/>
          <ac:spMkLst>
            <pc:docMk/>
            <pc:sldMk cId="1292156820" sldId="303"/>
            <ac:spMk id="3" creationId="{41DF0E38-BC87-154A-4102-2148B6133A7F}"/>
          </ac:spMkLst>
        </pc:spChg>
        <pc:spChg chg="mod ord">
          <ac:chgData name="Edillayne Santos" userId="2f0fed044320b5ef" providerId="LiveId" clId="{E171426B-1243-4915-B7A8-89439BA7A1D1}" dt="2023-06-16T01:28:32.903" v="460" actId="26606"/>
          <ac:spMkLst>
            <pc:docMk/>
            <pc:sldMk cId="1292156820" sldId="303"/>
            <ac:spMk id="4" creationId="{2E2A8B72-173A-5DFA-F8E3-172A9D9CE6B1}"/>
          </ac:spMkLst>
        </pc:spChg>
        <pc:spChg chg="add mod">
          <ac:chgData name="Edillayne Santos" userId="2f0fed044320b5ef" providerId="LiveId" clId="{E171426B-1243-4915-B7A8-89439BA7A1D1}" dt="2023-06-16T01:29:48.507" v="471" actId="1076"/>
          <ac:spMkLst>
            <pc:docMk/>
            <pc:sldMk cId="1292156820" sldId="303"/>
            <ac:spMk id="6" creationId="{CA083C33-AC91-D192-4DD4-EDD432FD5F3F}"/>
          </ac:spMkLst>
        </pc:spChg>
        <pc:spChg chg="add del mod">
          <ac:chgData name="Edillayne Santos" userId="2f0fed044320b5ef" providerId="LiveId" clId="{E171426B-1243-4915-B7A8-89439BA7A1D1}" dt="2023-06-16T01:28:24.942" v="457" actId="26606"/>
          <ac:spMkLst>
            <pc:docMk/>
            <pc:sldMk cId="1292156820" sldId="303"/>
            <ac:spMk id="11" creationId="{8A6E7951-7AFD-DF27-08B9-529E5015E530}"/>
          </ac:spMkLst>
        </pc:spChg>
        <pc:spChg chg="add del mod">
          <ac:chgData name="Edillayne Santos" userId="2f0fed044320b5ef" providerId="LiveId" clId="{E171426B-1243-4915-B7A8-89439BA7A1D1}" dt="2023-06-16T01:28:24.942" v="457" actId="26606"/>
          <ac:spMkLst>
            <pc:docMk/>
            <pc:sldMk cId="1292156820" sldId="303"/>
            <ac:spMk id="13" creationId="{B6713982-83F1-CC48-2469-7D7665450359}"/>
          </ac:spMkLst>
        </pc:spChg>
        <pc:spChg chg="add del mod">
          <ac:chgData name="Edillayne Santos" userId="2f0fed044320b5ef" providerId="LiveId" clId="{E171426B-1243-4915-B7A8-89439BA7A1D1}" dt="2023-06-16T01:28:32.903" v="460" actId="26606"/>
          <ac:spMkLst>
            <pc:docMk/>
            <pc:sldMk cId="1292156820" sldId="303"/>
            <ac:spMk id="15" creationId="{CDFBD2E4-1713-DAD5-FDA1-729770A92248}"/>
          </ac:spMkLst>
        </pc:spChg>
        <pc:spChg chg="add del mod">
          <ac:chgData name="Edillayne Santos" userId="2f0fed044320b5ef" providerId="LiveId" clId="{E171426B-1243-4915-B7A8-89439BA7A1D1}" dt="2023-06-16T01:28:32.903" v="460" actId="26606"/>
          <ac:spMkLst>
            <pc:docMk/>
            <pc:sldMk cId="1292156820" sldId="303"/>
            <ac:spMk id="16" creationId="{DF8F79D0-CC47-F9F6-8048-D36229B6DE10}"/>
          </ac:spMkLst>
        </pc:spChg>
        <pc:spChg chg="add del mod">
          <ac:chgData name="Edillayne Santos" userId="2f0fed044320b5ef" providerId="LiveId" clId="{E171426B-1243-4915-B7A8-89439BA7A1D1}" dt="2023-06-16T01:28:32.903" v="460" actId="26606"/>
          <ac:spMkLst>
            <pc:docMk/>
            <pc:sldMk cId="1292156820" sldId="303"/>
            <ac:spMk id="17" creationId="{C9A69B57-113D-5423-D708-B106D3185F4B}"/>
          </ac:spMkLst>
        </pc:spChg>
        <pc:picChg chg="add del mod">
          <ac:chgData name="Edillayne Santos" userId="2f0fed044320b5ef" providerId="LiveId" clId="{E171426B-1243-4915-B7A8-89439BA7A1D1}" dt="2023-06-16T01:28:38.936" v="462" actId="478"/>
          <ac:picMkLst>
            <pc:docMk/>
            <pc:sldMk cId="1292156820" sldId="303"/>
            <ac:picMk id="7" creationId="{80423DE7-4EF6-9D0E-5D6C-E329F6F32399}"/>
          </ac:picMkLst>
        </pc:picChg>
        <pc:picChg chg="add del mod">
          <ac:chgData name="Edillayne Santos" userId="2f0fed044320b5ef" providerId="LiveId" clId="{E171426B-1243-4915-B7A8-89439BA7A1D1}" dt="2023-06-16T01:28:16.179" v="454" actId="931"/>
          <ac:picMkLst>
            <pc:docMk/>
            <pc:sldMk cId="1292156820" sldId="303"/>
            <ac:picMk id="9" creationId="{7D74422E-AFF5-4927-3549-6A6875AE1C29}"/>
          </ac:picMkLst>
        </pc:picChg>
        <pc:picChg chg="add mod">
          <ac:chgData name="Edillayne Santos" userId="2f0fed044320b5ef" providerId="LiveId" clId="{E171426B-1243-4915-B7A8-89439BA7A1D1}" dt="2023-06-16T01:29:51.474" v="472" actId="1076"/>
          <ac:picMkLst>
            <pc:docMk/>
            <pc:sldMk cId="1292156820" sldId="303"/>
            <ac:picMk id="12" creationId="{E5EDF406-BCE2-E831-E2B2-51981CD7C1E6}"/>
          </ac:picMkLst>
        </pc:picChg>
      </pc:sldChg>
      <pc:sldChg chg="addSp delSp modSp new del mod modClrScheme chgLayout">
        <pc:chgData name="Edillayne Santos" userId="2f0fed044320b5ef" providerId="LiveId" clId="{E171426B-1243-4915-B7A8-89439BA7A1D1}" dt="2023-06-16T01:27:07.552" v="445" actId="47"/>
        <pc:sldMkLst>
          <pc:docMk/>
          <pc:sldMk cId="258625793" sldId="304"/>
        </pc:sldMkLst>
        <pc:spChg chg="del">
          <ac:chgData name="Edillayne Santos" userId="2f0fed044320b5ef" providerId="LiveId" clId="{E171426B-1243-4915-B7A8-89439BA7A1D1}" dt="2023-06-16T01:23:37.471" v="377" actId="478"/>
          <ac:spMkLst>
            <pc:docMk/>
            <pc:sldMk cId="258625793" sldId="304"/>
            <ac:spMk id="2" creationId="{2A12B032-3291-06E2-4C72-E50AD394BB93}"/>
          </ac:spMkLst>
        </pc:spChg>
        <pc:spChg chg="del">
          <ac:chgData name="Edillayne Santos" userId="2f0fed044320b5ef" providerId="LiveId" clId="{E171426B-1243-4915-B7A8-89439BA7A1D1}" dt="2023-06-16T01:23:41.417" v="378" actId="478"/>
          <ac:spMkLst>
            <pc:docMk/>
            <pc:sldMk cId="258625793" sldId="304"/>
            <ac:spMk id="3" creationId="{FB0A0D14-EA70-17B1-0C70-932F46567810}"/>
          </ac:spMkLst>
        </pc:spChg>
        <pc:spChg chg="mod modVis">
          <ac:chgData name="Edillayne Santos" userId="2f0fed044320b5ef" providerId="LiveId" clId="{E171426B-1243-4915-B7A8-89439BA7A1D1}" dt="2023-06-16T01:25:35.353" v="422" actId="26606"/>
          <ac:spMkLst>
            <pc:docMk/>
            <pc:sldMk cId="258625793" sldId="304"/>
            <ac:spMk id="4" creationId="{5D1030EE-5089-9C86-D4DE-CB75D01E65AC}"/>
          </ac:spMkLst>
        </pc:spChg>
        <pc:spChg chg="add del">
          <ac:chgData name="Edillayne Santos" userId="2f0fed044320b5ef" providerId="LiveId" clId="{E171426B-1243-4915-B7A8-89439BA7A1D1}" dt="2023-06-16T01:25:25.761" v="421" actId="22"/>
          <ac:spMkLst>
            <pc:docMk/>
            <pc:sldMk cId="258625793" sldId="304"/>
            <ac:spMk id="7" creationId="{B0A998AE-5398-65E1-9D21-47694DE0B273}"/>
          </ac:spMkLst>
        </pc:spChg>
        <pc:spChg chg="add del mod">
          <ac:chgData name="Edillayne Santos" userId="2f0fed044320b5ef" providerId="LiveId" clId="{E171426B-1243-4915-B7A8-89439BA7A1D1}" dt="2023-06-16T01:25:23.235" v="419" actId="26606"/>
          <ac:spMkLst>
            <pc:docMk/>
            <pc:sldMk cId="258625793" sldId="304"/>
            <ac:spMk id="8" creationId="{B4E9D597-E781-7053-2E54-7AD5C7967CAF}"/>
          </ac:spMkLst>
        </pc:spChg>
        <pc:spChg chg="add mod">
          <ac:chgData name="Edillayne Santos" userId="2f0fed044320b5ef" providerId="LiveId" clId="{E171426B-1243-4915-B7A8-89439BA7A1D1}" dt="2023-06-16T01:26:59.964" v="444" actId="20577"/>
          <ac:spMkLst>
            <pc:docMk/>
            <pc:sldMk cId="258625793" sldId="304"/>
            <ac:spMk id="9" creationId="{A500E7B3-8F68-C4BA-E1F1-1394A56476D2}"/>
          </ac:spMkLst>
        </pc:spChg>
        <pc:spChg chg="add del mod">
          <ac:chgData name="Edillayne Santos" userId="2f0fed044320b5ef" providerId="LiveId" clId="{E171426B-1243-4915-B7A8-89439BA7A1D1}" dt="2023-06-16T01:24:31.771" v="392" actId="26606"/>
          <ac:spMkLst>
            <pc:docMk/>
            <pc:sldMk cId="258625793" sldId="304"/>
            <ac:spMk id="10" creationId="{E40DC53B-A27F-BDA9-D67F-FD3304FCA97E}"/>
          </ac:spMkLst>
        </pc:spChg>
        <pc:picChg chg="add mod">
          <ac:chgData name="Edillayne Santos" userId="2f0fed044320b5ef" providerId="LiveId" clId="{E171426B-1243-4915-B7A8-89439BA7A1D1}" dt="2023-06-16T01:25:35.353" v="422" actId="26606"/>
          <ac:picMkLst>
            <pc:docMk/>
            <pc:sldMk cId="258625793" sldId="304"/>
            <ac:picMk id="5" creationId="{D71847D3-BB5A-AC31-FF7F-511D8819E7D7}"/>
          </ac:picMkLst>
        </pc:picChg>
      </pc:sldChg>
      <pc:sldChg chg="addSp delSp new">
        <pc:chgData name="Edillayne Santos" userId="2f0fed044320b5ef" providerId="LiveId" clId="{E171426B-1243-4915-B7A8-89439BA7A1D1}" dt="2023-06-16T01:33:56.586" v="476"/>
        <pc:sldMkLst>
          <pc:docMk/>
          <pc:sldMk cId="3846942331" sldId="304"/>
        </pc:sldMkLst>
        <pc:spChg chg="add del">
          <ac:chgData name="Edillayne Santos" userId="2f0fed044320b5ef" providerId="LiveId" clId="{E171426B-1243-4915-B7A8-89439BA7A1D1}" dt="2023-06-16T01:33:56.576" v="475"/>
          <ac:spMkLst>
            <pc:docMk/>
            <pc:sldMk cId="3846942331" sldId="304"/>
            <ac:spMk id="4" creationId="{01E189F3-3555-791F-2C84-4EE7D7840555}"/>
          </ac:spMkLst>
        </pc:spChg>
        <pc:picChg chg="add">
          <ac:chgData name="Edillayne Santos" userId="2f0fed044320b5ef" providerId="LiveId" clId="{E171426B-1243-4915-B7A8-89439BA7A1D1}" dt="2023-06-16T01:33:56.586" v="476"/>
          <ac:picMkLst>
            <pc:docMk/>
            <pc:sldMk cId="3846942331" sldId="304"/>
            <ac:picMk id="5" creationId="{ACB228A9-985B-65B5-EE21-57A0888C9DC5}"/>
          </ac:picMkLst>
        </pc:picChg>
      </pc:sldChg>
      <pc:sldChg chg="addSp delSp modSp new del mod ord">
        <pc:chgData name="Edillayne Santos" userId="2f0fed044320b5ef" providerId="LiveId" clId="{E171426B-1243-4915-B7A8-89439BA7A1D1}" dt="2023-06-16T01:46:12.235" v="512" actId="47"/>
        <pc:sldMkLst>
          <pc:docMk/>
          <pc:sldMk cId="3024018163" sldId="305"/>
        </pc:sldMkLst>
        <pc:spChg chg="del">
          <ac:chgData name="Edillayne Santos" userId="2f0fed044320b5ef" providerId="LiveId" clId="{E171426B-1243-4915-B7A8-89439BA7A1D1}" dt="2023-06-16T01:38:51.135" v="482" actId="478"/>
          <ac:spMkLst>
            <pc:docMk/>
            <pc:sldMk cId="3024018163" sldId="305"/>
            <ac:spMk id="3" creationId="{261B0831-34FB-F0F1-AF37-142FCADFFA32}"/>
          </ac:spMkLst>
        </pc:spChg>
        <pc:picChg chg="add del mod">
          <ac:chgData name="Edillayne Santos" userId="2f0fed044320b5ef" providerId="LiveId" clId="{E171426B-1243-4915-B7A8-89439BA7A1D1}" dt="2023-06-16T01:42:38.950" v="483" actId="478"/>
          <ac:picMkLst>
            <pc:docMk/>
            <pc:sldMk cId="3024018163" sldId="305"/>
            <ac:picMk id="6" creationId="{69DC82CC-1023-21B5-CA7D-8A826CF38CEC}"/>
          </ac:picMkLst>
        </pc:picChg>
      </pc:sldChg>
      <pc:sldChg chg="addSp delSp modSp new mod">
        <pc:chgData name="Edillayne Santos" userId="2f0fed044320b5ef" providerId="LiveId" clId="{E171426B-1243-4915-B7A8-89439BA7A1D1}" dt="2023-06-16T01:45:25.866" v="509" actId="14100"/>
        <pc:sldMkLst>
          <pc:docMk/>
          <pc:sldMk cId="3158939801" sldId="306"/>
        </pc:sldMkLst>
        <pc:spChg chg="del">
          <ac:chgData name="Edillayne Santos" userId="2f0fed044320b5ef" providerId="LiveId" clId="{E171426B-1243-4915-B7A8-89439BA7A1D1}" dt="2023-06-16T01:43:53.434" v="490" actId="478"/>
          <ac:spMkLst>
            <pc:docMk/>
            <pc:sldMk cId="3158939801" sldId="306"/>
            <ac:spMk id="2" creationId="{A5065757-EFCA-AEB9-1105-E76ADFF83BA7}"/>
          </ac:spMkLst>
        </pc:spChg>
        <pc:spChg chg="add">
          <ac:chgData name="Edillayne Santos" userId="2f0fed044320b5ef" providerId="LiveId" clId="{E171426B-1243-4915-B7A8-89439BA7A1D1}" dt="2023-06-16T01:44:18.806" v="494"/>
          <ac:spMkLst>
            <pc:docMk/>
            <pc:sldMk cId="3158939801" sldId="306"/>
            <ac:spMk id="6" creationId="{519EFFA6-4A0F-6E46-483C-B170CC5AC169}"/>
          </ac:spMkLst>
        </pc:spChg>
        <pc:picChg chg="add mod">
          <ac:chgData name="Edillayne Santos" userId="2f0fed044320b5ef" providerId="LiveId" clId="{E171426B-1243-4915-B7A8-89439BA7A1D1}" dt="2023-06-16T01:45:21.380" v="508" actId="14100"/>
          <ac:picMkLst>
            <pc:docMk/>
            <pc:sldMk cId="3158939801" sldId="306"/>
            <ac:picMk id="5" creationId="{A473F42B-B555-853C-C394-CB01DB82064F}"/>
          </ac:picMkLst>
        </pc:picChg>
        <pc:picChg chg="add mod">
          <ac:chgData name="Edillayne Santos" userId="2f0fed044320b5ef" providerId="LiveId" clId="{E171426B-1243-4915-B7A8-89439BA7A1D1}" dt="2023-06-16T01:45:25.866" v="509" actId="14100"/>
          <ac:picMkLst>
            <pc:docMk/>
            <pc:sldMk cId="3158939801" sldId="306"/>
            <ac:picMk id="7" creationId="{78CE9254-A055-D892-94A5-836DDF890716}"/>
          </ac:picMkLst>
        </pc:picChg>
      </pc:sldChg>
      <pc:sldChg chg="addSp delSp modSp new mod">
        <pc:chgData name="Edillayne Santos" userId="2f0fed044320b5ef" providerId="LiveId" clId="{E171426B-1243-4915-B7A8-89439BA7A1D1}" dt="2023-06-16T01:57:23.195" v="672" actId="1076"/>
        <pc:sldMkLst>
          <pc:docMk/>
          <pc:sldMk cId="3911260158" sldId="307"/>
        </pc:sldMkLst>
        <pc:spChg chg="del">
          <ac:chgData name="Edillayne Santos" userId="2f0fed044320b5ef" providerId="LiveId" clId="{E171426B-1243-4915-B7A8-89439BA7A1D1}" dt="2023-06-16T01:47:34.787" v="516" actId="478"/>
          <ac:spMkLst>
            <pc:docMk/>
            <pc:sldMk cId="3911260158" sldId="307"/>
            <ac:spMk id="2" creationId="{0A40A7F8-EF6B-B969-0384-42007C4F05F8}"/>
          </ac:spMkLst>
        </pc:spChg>
        <pc:spChg chg="del">
          <ac:chgData name="Edillayne Santos" userId="2f0fed044320b5ef" providerId="LiveId" clId="{E171426B-1243-4915-B7A8-89439BA7A1D1}" dt="2023-06-16T01:47:36.900" v="517" actId="478"/>
          <ac:spMkLst>
            <pc:docMk/>
            <pc:sldMk cId="3911260158" sldId="307"/>
            <ac:spMk id="3" creationId="{76850077-99EA-AA73-8CA1-9D638EDC4242}"/>
          </ac:spMkLst>
        </pc:spChg>
        <pc:spChg chg="add mod">
          <ac:chgData name="Edillayne Santos" userId="2f0fed044320b5ef" providerId="LiveId" clId="{E171426B-1243-4915-B7A8-89439BA7A1D1}" dt="2023-06-16T01:57:23.195" v="672" actId="1076"/>
          <ac:spMkLst>
            <pc:docMk/>
            <pc:sldMk cId="3911260158" sldId="307"/>
            <ac:spMk id="13" creationId="{A5648943-4CBA-193F-C8B2-190DBB9C82F9}"/>
          </ac:spMkLst>
        </pc:spChg>
        <pc:picChg chg="add mod">
          <ac:chgData name="Edillayne Santos" userId="2f0fed044320b5ef" providerId="LiveId" clId="{E171426B-1243-4915-B7A8-89439BA7A1D1}" dt="2023-06-16T01:56:18.184" v="615" actId="1076"/>
          <ac:picMkLst>
            <pc:docMk/>
            <pc:sldMk cId="3911260158" sldId="307"/>
            <ac:picMk id="5" creationId="{107E755F-E902-6A01-6140-8F33EC069DD1}"/>
          </ac:picMkLst>
        </pc:picChg>
        <pc:picChg chg="add mod">
          <ac:chgData name="Edillayne Santos" userId="2f0fed044320b5ef" providerId="LiveId" clId="{E171426B-1243-4915-B7A8-89439BA7A1D1}" dt="2023-06-16T01:56:25.319" v="619" actId="14100"/>
          <ac:picMkLst>
            <pc:docMk/>
            <pc:sldMk cId="3911260158" sldId="307"/>
            <ac:picMk id="6" creationId="{223E0AC3-5B99-8E22-A86F-0EAE43E432EA}"/>
          </ac:picMkLst>
        </pc:picChg>
        <pc:picChg chg="add mod">
          <ac:chgData name="Edillayne Santos" userId="2f0fed044320b5ef" providerId="LiveId" clId="{E171426B-1243-4915-B7A8-89439BA7A1D1}" dt="2023-06-16T01:50:31.955" v="532" actId="1076"/>
          <ac:picMkLst>
            <pc:docMk/>
            <pc:sldMk cId="3911260158" sldId="307"/>
            <ac:picMk id="7" creationId="{6D54E55C-5356-042A-C602-DDBBF0E18FF8}"/>
          </ac:picMkLst>
        </pc:picChg>
        <pc:picChg chg="add mod">
          <ac:chgData name="Edillayne Santos" userId="2f0fed044320b5ef" providerId="LiveId" clId="{E171426B-1243-4915-B7A8-89439BA7A1D1}" dt="2023-06-16T01:50:34.607" v="533" actId="1076"/>
          <ac:picMkLst>
            <pc:docMk/>
            <pc:sldMk cId="3911260158" sldId="307"/>
            <ac:picMk id="8" creationId="{5394B2F1-782A-4099-5B57-125D62F729D4}"/>
          </ac:picMkLst>
        </pc:picChg>
        <pc:picChg chg="add mod">
          <ac:chgData name="Edillayne Santos" userId="2f0fed044320b5ef" providerId="LiveId" clId="{E171426B-1243-4915-B7A8-89439BA7A1D1}" dt="2023-06-16T01:56:16.364" v="614" actId="1076"/>
          <ac:picMkLst>
            <pc:docMk/>
            <pc:sldMk cId="3911260158" sldId="307"/>
            <ac:picMk id="9" creationId="{4E63CA71-EF0A-42FE-C5F9-1A8620B9DC86}"/>
          </ac:picMkLst>
        </pc:picChg>
        <pc:picChg chg="add del mod">
          <ac:chgData name="Edillayne Santos" userId="2f0fed044320b5ef" providerId="LiveId" clId="{E171426B-1243-4915-B7A8-89439BA7A1D1}" dt="2023-06-16T01:56:44.897" v="623" actId="478"/>
          <ac:picMkLst>
            <pc:docMk/>
            <pc:sldMk cId="3911260158" sldId="307"/>
            <ac:picMk id="11" creationId="{6DB55380-8E80-273E-B628-ABCF69F1C699}"/>
          </ac:picMkLst>
        </pc:picChg>
      </pc:sldChg>
      <pc:sldChg chg="addSp delSp modSp new mod chgLayout">
        <pc:chgData name="Edillayne Santos" userId="2f0fed044320b5ef" providerId="LiveId" clId="{E171426B-1243-4915-B7A8-89439BA7A1D1}" dt="2023-06-16T01:56:10.553" v="613" actId="1076"/>
        <pc:sldMkLst>
          <pc:docMk/>
          <pc:sldMk cId="2676483126" sldId="308"/>
        </pc:sldMkLst>
        <pc:spChg chg="del">
          <ac:chgData name="Edillayne Santos" userId="2f0fed044320b5ef" providerId="LiveId" clId="{E171426B-1243-4915-B7A8-89439BA7A1D1}" dt="2023-06-16T01:52:06.975" v="542" actId="478"/>
          <ac:spMkLst>
            <pc:docMk/>
            <pc:sldMk cId="2676483126" sldId="308"/>
            <ac:spMk id="2" creationId="{702BB42A-24C4-9DF7-F0E0-66D0424794D7}"/>
          </ac:spMkLst>
        </pc:spChg>
        <pc:spChg chg="del">
          <ac:chgData name="Edillayne Santos" userId="2f0fed044320b5ef" providerId="LiveId" clId="{E171426B-1243-4915-B7A8-89439BA7A1D1}" dt="2023-06-16T01:52:11" v="543" actId="478"/>
          <ac:spMkLst>
            <pc:docMk/>
            <pc:sldMk cId="2676483126" sldId="308"/>
            <ac:spMk id="3" creationId="{CA199367-5EB7-FBFC-B989-9A7E48D00D33}"/>
          </ac:spMkLst>
        </pc:spChg>
        <pc:spChg chg="mod ord">
          <ac:chgData name="Edillayne Santos" userId="2f0fed044320b5ef" providerId="LiveId" clId="{E171426B-1243-4915-B7A8-89439BA7A1D1}" dt="2023-06-16T01:53:12.315" v="552" actId="700"/>
          <ac:spMkLst>
            <pc:docMk/>
            <pc:sldMk cId="2676483126" sldId="308"/>
            <ac:spMk id="4" creationId="{496AB633-E4D0-2E62-7BCD-2C548EAD8256}"/>
          </ac:spMkLst>
        </pc:spChg>
        <pc:spChg chg="add del mod ord">
          <ac:chgData name="Edillayne Santos" userId="2f0fed044320b5ef" providerId="LiveId" clId="{E171426B-1243-4915-B7A8-89439BA7A1D1}" dt="2023-06-16T01:53:12.315" v="552" actId="700"/>
          <ac:spMkLst>
            <pc:docMk/>
            <pc:sldMk cId="2676483126" sldId="308"/>
            <ac:spMk id="7" creationId="{F40112D3-57F1-7806-637E-323912CE0BFB}"/>
          </ac:spMkLst>
        </pc:spChg>
        <pc:spChg chg="add del mod ord">
          <ac:chgData name="Edillayne Santos" userId="2f0fed044320b5ef" providerId="LiveId" clId="{E171426B-1243-4915-B7A8-89439BA7A1D1}" dt="2023-06-16T01:53:12.315" v="552" actId="700"/>
          <ac:spMkLst>
            <pc:docMk/>
            <pc:sldMk cId="2676483126" sldId="308"/>
            <ac:spMk id="8" creationId="{38E0B00B-7A8A-1ADA-7E42-84759D4CE984}"/>
          </ac:spMkLst>
        </pc:spChg>
        <pc:spChg chg="add mod">
          <ac:chgData name="Edillayne Santos" userId="2f0fed044320b5ef" providerId="LiveId" clId="{E171426B-1243-4915-B7A8-89439BA7A1D1}" dt="2023-06-16T01:56:08.866" v="612" actId="1076"/>
          <ac:spMkLst>
            <pc:docMk/>
            <pc:sldMk cId="2676483126" sldId="308"/>
            <ac:spMk id="10" creationId="{2BD23358-AA90-7997-FDCD-0C6ACCF93C1A}"/>
          </ac:spMkLst>
        </pc:spChg>
        <pc:spChg chg="add mod">
          <ac:chgData name="Edillayne Santos" userId="2f0fed044320b5ef" providerId="LiveId" clId="{E171426B-1243-4915-B7A8-89439BA7A1D1}" dt="2023-06-16T01:56:03.707" v="611" actId="20577"/>
          <ac:spMkLst>
            <pc:docMk/>
            <pc:sldMk cId="2676483126" sldId="308"/>
            <ac:spMk id="12" creationId="{3F1C6251-BA3D-73CD-A435-56CEAEAECA7D}"/>
          </ac:spMkLst>
        </pc:spChg>
        <pc:picChg chg="add mod">
          <ac:chgData name="Edillayne Santos" userId="2f0fed044320b5ef" providerId="LiveId" clId="{E171426B-1243-4915-B7A8-89439BA7A1D1}" dt="2023-06-16T01:56:10.553" v="613" actId="1076"/>
          <ac:picMkLst>
            <pc:docMk/>
            <pc:sldMk cId="2676483126" sldId="308"/>
            <ac:picMk id="5" creationId="{4ED83949-F65A-9024-4829-84B73AEEED90}"/>
          </ac:picMkLst>
        </pc:picChg>
        <pc:picChg chg="add mod">
          <ac:chgData name="Edillayne Santos" userId="2f0fed044320b5ef" providerId="LiveId" clId="{E171426B-1243-4915-B7A8-89439BA7A1D1}" dt="2023-06-16T01:53:44.108" v="559" actId="1076"/>
          <ac:picMkLst>
            <pc:docMk/>
            <pc:sldMk cId="2676483126" sldId="308"/>
            <ac:picMk id="6" creationId="{6CF783D0-15F2-F46E-D123-C820CE5CBEB9}"/>
          </ac:picMkLst>
        </pc:picChg>
      </pc:sldChg>
      <pc:sldMasterChg chg="delSldLayout">
        <pc:chgData name="Edillayne Santos" userId="2f0fed044320b5ef" providerId="LiveId" clId="{E171426B-1243-4915-B7A8-89439BA7A1D1}" dt="2023-06-16T01:27:07.552" v="445" actId="47"/>
        <pc:sldMasterMkLst>
          <pc:docMk/>
          <pc:sldMasterMk cId="0" sldId="2147483659"/>
        </pc:sldMasterMkLst>
        <pc:sldLayoutChg chg="del">
          <pc:chgData name="Edillayne Santos" userId="2f0fed044320b5ef" providerId="LiveId" clId="{E171426B-1243-4915-B7A8-89439BA7A1D1}" dt="2023-06-16T01:27:07.552" v="445" actId="47"/>
          <pc:sldLayoutMkLst>
            <pc:docMk/>
            <pc:sldMasterMk cId="0" sldId="2147483659"/>
            <pc:sldLayoutMk cId="989224706" sldId="2147483661"/>
          </pc:sldLayoutMkLst>
        </pc:sldLayoutChg>
      </pc:sldMasterChg>
      <pc:sldMasterChg chg="modTransition modSldLayout">
        <pc:chgData name="Edillayne Santos" userId="2f0fed044320b5ef" providerId="LiveId" clId="{E171426B-1243-4915-B7A8-89439BA7A1D1}" dt="2023-06-16T00:56:09.464" v="211"/>
        <pc:sldMasterMkLst>
          <pc:docMk/>
          <pc:sldMasterMk cId="348549432" sldId="2147483662"/>
        </pc:sldMasterMkLst>
        <pc:sldLayoutChg chg="addSp delSp">
          <pc:chgData name="Edillayne Santos" userId="2f0fed044320b5ef" providerId="LiveId" clId="{E171426B-1243-4915-B7A8-89439BA7A1D1}" dt="2023-06-16T00:56:09.464" v="211"/>
          <pc:sldLayoutMkLst>
            <pc:docMk/>
            <pc:sldMasterMk cId="348549432" sldId="2147483662"/>
            <pc:sldLayoutMk cId="1456721017" sldId="2147483674"/>
          </pc:sldLayoutMkLst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456721017" sldId="2147483674"/>
              <ac:spMk id="4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456721017" sldId="2147483674"/>
              <ac:spMk id="4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456721017" sldId="2147483674"/>
              <ac:spMk id="4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456721017" sldId="2147483674"/>
              <ac:spMk id="4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456721017" sldId="2147483674"/>
              <ac:spMk id="4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09.464" v="211"/>
            <ac:cxnSpMkLst>
              <pc:docMk/>
              <pc:sldMasterMk cId="348549432" sldId="2147483662"/>
              <pc:sldLayoutMk cId="1456721017" sldId="2147483674"/>
              <ac:cxnSpMk id="48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6:09.464" v="211"/>
          <pc:sldLayoutMkLst>
            <pc:docMk/>
            <pc:sldMasterMk cId="348549432" sldId="2147483662"/>
            <pc:sldLayoutMk cId="2681185802" sldId="2147483675"/>
          </pc:sldLayoutMkLst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2681185802" sldId="2147483675"/>
              <ac:spMk id="7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2681185802" sldId="2147483675"/>
              <ac:spMk id="7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2681185802" sldId="2147483675"/>
              <ac:spMk id="7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2681185802" sldId="2147483675"/>
              <ac:spMk id="78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2681185802" sldId="2147483675"/>
              <ac:spMk id="79" creationId="{00000000-0000-0000-0000-000000000000}"/>
            </ac:spMkLst>
          </pc:spChg>
        </pc:sldLayoutChg>
        <pc:sldLayoutChg chg="addSp delSp">
          <pc:chgData name="Edillayne Santos" userId="2f0fed044320b5ef" providerId="LiveId" clId="{E171426B-1243-4915-B7A8-89439BA7A1D1}" dt="2023-06-16T00:56:09.464" v="211"/>
          <pc:sldLayoutMkLst>
            <pc:docMk/>
            <pc:sldMasterMk cId="348549432" sldId="2147483662"/>
            <pc:sldLayoutMk cId="757472380" sldId="2147483676"/>
          </pc:sldLayoutMkLst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757472380" sldId="2147483676"/>
              <ac:spMk id="5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757472380" sldId="2147483676"/>
              <ac:spMk id="5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757472380" sldId="2147483676"/>
              <ac:spMk id="5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757472380" sldId="2147483676"/>
              <ac:spMk id="5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757472380" sldId="2147483676"/>
              <ac:spMk id="58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09.464" v="211"/>
            <ac:cxnSpMkLst>
              <pc:docMk/>
              <pc:sldMasterMk cId="348549432" sldId="2147483662"/>
              <pc:sldLayoutMk cId="757472380" sldId="2147483676"/>
              <ac:cxnSpMk id="59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6:09.464" v="211"/>
          <pc:sldLayoutMkLst>
            <pc:docMk/>
            <pc:sldMasterMk cId="348549432" sldId="2147483662"/>
            <pc:sldLayoutMk cId="1673733046" sldId="2147483677"/>
          </pc:sldLayoutMkLst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673733046" sldId="2147483677"/>
              <ac:spMk id="3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673733046" sldId="2147483677"/>
              <ac:spMk id="3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673733046" sldId="2147483677"/>
              <ac:spMk id="3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673733046" sldId="2147483677"/>
              <ac:spMk id="3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09.464" v="211"/>
            <ac:spMkLst>
              <pc:docMk/>
              <pc:sldMasterMk cId="348549432" sldId="2147483662"/>
              <pc:sldLayoutMk cId="1673733046" sldId="2147483677"/>
              <ac:spMk id="3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09.464" v="211"/>
            <ac:cxnSpMkLst>
              <pc:docMk/>
              <pc:sldMasterMk cId="348549432" sldId="2147483662"/>
              <pc:sldLayoutMk cId="1673733046" sldId="2147483677"/>
              <ac:cxnSpMk id="38" creationId="{00000000-0000-0000-0000-000000000000}"/>
            </ac:cxnSpMkLst>
          </pc:cxnChg>
        </pc:sldLayoutChg>
      </pc:sldMasterChg>
      <pc:sldMasterChg chg="modTransition modSldLayout">
        <pc:chgData name="Edillayne Santos" userId="2f0fed044320b5ef" providerId="LiveId" clId="{E171426B-1243-4915-B7A8-89439BA7A1D1}" dt="2023-06-16T00:55:22.999" v="206"/>
        <pc:sldMasterMkLst>
          <pc:docMk/>
          <pc:sldMasterMk cId="1201085367" sldId="2147483662"/>
        </pc:sldMasterMkLst>
        <pc:sldLayoutChg chg="addSp delSp">
          <pc:chgData name="Edillayne Santos" userId="2f0fed044320b5ef" providerId="LiveId" clId="{E171426B-1243-4915-B7A8-89439BA7A1D1}" dt="2023-06-16T00:55:22.999" v="206"/>
          <pc:sldLayoutMkLst>
            <pc:docMk/>
            <pc:sldMasterMk cId="1201085367" sldId="2147483662"/>
            <pc:sldLayoutMk cId="1628410031" sldId="2147483674"/>
          </pc:sldLayoutMkLst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628410031" sldId="2147483674"/>
              <ac:spMk id="4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628410031" sldId="2147483674"/>
              <ac:spMk id="4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628410031" sldId="2147483674"/>
              <ac:spMk id="4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628410031" sldId="2147483674"/>
              <ac:spMk id="4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628410031" sldId="2147483674"/>
              <ac:spMk id="4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5:22.999" v="206"/>
            <ac:cxnSpMkLst>
              <pc:docMk/>
              <pc:sldMasterMk cId="1201085367" sldId="2147483662"/>
              <pc:sldLayoutMk cId="1628410031" sldId="2147483674"/>
              <ac:cxnSpMk id="48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5:22.999" v="206"/>
          <pc:sldLayoutMkLst>
            <pc:docMk/>
            <pc:sldMasterMk cId="1201085367" sldId="2147483662"/>
            <pc:sldLayoutMk cId="355898206" sldId="2147483675"/>
          </pc:sldLayoutMkLst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355898206" sldId="2147483675"/>
              <ac:spMk id="7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355898206" sldId="2147483675"/>
              <ac:spMk id="7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355898206" sldId="2147483675"/>
              <ac:spMk id="7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355898206" sldId="2147483675"/>
              <ac:spMk id="78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355898206" sldId="2147483675"/>
              <ac:spMk id="79" creationId="{00000000-0000-0000-0000-000000000000}"/>
            </ac:spMkLst>
          </pc:spChg>
        </pc:sldLayoutChg>
        <pc:sldLayoutChg chg="addSp delSp">
          <pc:chgData name="Edillayne Santos" userId="2f0fed044320b5ef" providerId="LiveId" clId="{E171426B-1243-4915-B7A8-89439BA7A1D1}" dt="2023-06-16T00:55:22.999" v="206"/>
          <pc:sldLayoutMkLst>
            <pc:docMk/>
            <pc:sldMasterMk cId="1201085367" sldId="2147483662"/>
            <pc:sldLayoutMk cId="4257689307" sldId="2147483676"/>
          </pc:sldLayoutMkLst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4257689307" sldId="2147483676"/>
              <ac:spMk id="5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4257689307" sldId="2147483676"/>
              <ac:spMk id="5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4257689307" sldId="2147483676"/>
              <ac:spMk id="5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4257689307" sldId="2147483676"/>
              <ac:spMk id="5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4257689307" sldId="2147483676"/>
              <ac:spMk id="58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5:22.999" v="206"/>
            <ac:cxnSpMkLst>
              <pc:docMk/>
              <pc:sldMasterMk cId="1201085367" sldId="2147483662"/>
              <pc:sldLayoutMk cId="4257689307" sldId="2147483676"/>
              <ac:cxnSpMk id="59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5:22.999" v="206"/>
          <pc:sldLayoutMkLst>
            <pc:docMk/>
            <pc:sldMasterMk cId="1201085367" sldId="2147483662"/>
            <pc:sldLayoutMk cId="1540189178" sldId="2147483677"/>
          </pc:sldLayoutMkLst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540189178" sldId="2147483677"/>
              <ac:spMk id="3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540189178" sldId="2147483677"/>
              <ac:spMk id="3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540189178" sldId="2147483677"/>
              <ac:spMk id="3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540189178" sldId="2147483677"/>
              <ac:spMk id="3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5:22.999" v="206"/>
            <ac:spMkLst>
              <pc:docMk/>
              <pc:sldMasterMk cId="1201085367" sldId="2147483662"/>
              <pc:sldLayoutMk cId="1540189178" sldId="2147483677"/>
              <ac:spMk id="3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5:22.999" v="206"/>
            <ac:cxnSpMkLst>
              <pc:docMk/>
              <pc:sldMasterMk cId="1201085367" sldId="2147483662"/>
              <pc:sldLayoutMk cId="1540189178" sldId="2147483677"/>
              <ac:cxnSpMk id="38" creationId="{00000000-0000-0000-0000-000000000000}"/>
            </ac:cxnSpMkLst>
          </pc:cxnChg>
        </pc:sldLayoutChg>
      </pc:sldMasterChg>
      <pc:sldMasterChg chg="modTransition modSldLayout">
        <pc:chgData name="Edillayne Santos" userId="2f0fed044320b5ef" providerId="LiveId" clId="{E171426B-1243-4915-B7A8-89439BA7A1D1}" dt="2023-06-16T00:56:56.016" v="245"/>
        <pc:sldMasterMkLst>
          <pc:docMk/>
          <pc:sldMasterMk cId="3087121666" sldId="2147483662"/>
        </pc:sldMasterMkLst>
        <pc:sldLayoutChg chg="addSp delSp">
          <pc:chgData name="Edillayne Santos" userId="2f0fed044320b5ef" providerId="LiveId" clId="{E171426B-1243-4915-B7A8-89439BA7A1D1}" dt="2023-06-16T00:56:56.016" v="245"/>
          <pc:sldLayoutMkLst>
            <pc:docMk/>
            <pc:sldMasterMk cId="3087121666" sldId="2147483662"/>
            <pc:sldLayoutMk cId="3503953375" sldId="2147483674"/>
          </pc:sldLayoutMkLst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3503953375" sldId="2147483674"/>
              <ac:spMk id="4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3503953375" sldId="2147483674"/>
              <ac:spMk id="4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3503953375" sldId="2147483674"/>
              <ac:spMk id="4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3503953375" sldId="2147483674"/>
              <ac:spMk id="4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3503953375" sldId="2147483674"/>
              <ac:spMk id="4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56.016" v="245"/>
            <ac:cxnSpMkLst>
              <pc:docMk/>
              <pc:sldMasterMk cId="3087121666" sldId="2147483662"/>
              <pc:sldLayoutMk cId="3503953375" sldId="2147483674"/>
              <ac:cxnSpMk id="48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6:56.016" v="245"/>
          <pc:sldLayoutMkLst>
            <pc:docMk/>
            <pc:sldMasterMk cId="3087121666" sldId="2147483662"/>
            <pc:sldLayoutMk cId="1334822641" sldId="2147483675"/>
          </pc:sldLayoutMkLst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34822641" sldId="2147483675"/>
              <ac:spMk id="7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34822641" sldId="2147483675"/>
              <ac:spMk id="7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34822641" sldId="2147483675"/>
              <ac:spMk id="7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34822641" sldId="2147483675"/>
              <ac:spMk id="78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34822641" sldId="2147483675"/>
              <ac:spMk id="79" creationId="{00000000-0000-0000-0000-000000000000}"/>
            </ac:spMkLst>
          </pc:spChg>
        </pc:sldLayoutChg>
        <pc:sldLayoutChg chg="addSp delSp">
          <pc:chgData name="Edillayne Santos" userId="2f0fed044320b5ef" providerId="LiveId" clId="{E171426B-1243-4915-B7A8-89439BA7A1D1}" dt="2023-06-16T00:56:56.016" v="245"/>
          <pc:sldLayoutMkLst>
            <pc:docMk/>
            <pc:sldMasterMk cId="3087121666" sldId="2147483662"/>
            <pc:sldLayoutMk cId="1301090424" sldId="2147483676"/>
          </pc:sldLayoutMkLst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01090424" sldId="2147483676"/>
              <ac:spMk id="5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01090424" sldId="2147483676"/>
              <ac:spMk id="5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01090424" sldId="2147483676"/>
              <ac:spMk id="5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01090424" sldId="2147483676"/>
              <ac:spMk id="57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1301090424" sldId="2147483676"/>
              <ac:spMk id="58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56.016" v="245"/>
            <ac:cxnSpMkLst>
              <pc:docMk/>
              <pc:sldMasterMk cId="3087121666" sldId="2147483662"/>
              <pc:sldLayoutMk cId="1301090424" sldId="2147483676"/>
              <ac:cxnSpMk id="59" creationId="{00000000-0000-0000-0000-000000000000}"/>
            </ac:cxnSpMkLst>
          </pc:cxnChg>
        </pc:sldLayoutChg>
        <pc:sldLayoutChg chg="addSp delSp">
          <pc:chgData name="Edillayne Santos" userId="2f0fed044320b5ef" providerId="LiveId" clId="{E171426B-1243-4915-B7A8-89439BA7A1D1}" dt="2023-06-16T00:56:56.016" v="245"/>
          <pc:sldLayoutMkLst>
            <pc:docMk/>
            <pc:sldMasterMk cId="3087121666" sldId="2147483662"/>
            <pc:sldLayoutMk cId="515114392" sldId="2147483677"/>
          </pc:sldLayoutMkLst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515114392" sldId="2147483677"/>
              <ac:spMk id="33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515114392" sldId="2147483677"/>
              <ac:spMk id="34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515114392" sldId="2147483677"/>
              <ac:spMk id="35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515114392" sldId="2147483677"/>
              <ac:spMk id="36" creationId="{00000000-0000-0000-0000-000000000000}"/>
            </ac:spMkLst>
          </pc:spChg>
          <pc:spChg chg="add del">
            <ac:chgData name="Edillayne Santos" userId="2f0fed044320b5ef" providerId="LiveId" clId="{E171426B-1243-4915-B7A8-89439BA7A1D1}" dt="2023-06-16T00:56:56.016" v="245"/>
            <ac:spMkLst>
              <pc:docMk/>
              <pc:sldMasterMk cId="3087121666" sldId="2147483662"/>
              <pc:sldLayoutMk cId="515114392" sldId="2147483677"/>
              <ac:spMk id="37" creationId="{00000000-0000-0000-0000-000000000000}"/>
            </ac:spMkLst>
          </pc:spChg>
          <pc:cxnChg chg="add del">
            <ac:chgData name="Edillayne Santos" userId="2f0fed044320b5ef" providerId="LiveId" clId="{E171426B-1243-4915-B7A8-89439BA7A1D1}" dt="2023-06-16T00:56:56.016" v="245"/>
            <ac:cxnSpMkLst>
              <pc:docMk/>
              <pc:sldMasterMk cId="3087121666" sldId="2147483662"/>
              <pc:sldLayoutMk cId="515114392" sldId="2147483677"/>
              <ac:cxnSpMk id="38" creationId="{00000000-0000-0000-0000-000000000000}"/>
            </ac:cxnSpMkLst>
          </pc:cxnChg>
        </pc:sldLayoutChg>
      </pc:sldMasterChg>
      <pc:sldMasterChg chg="modTransition">
        <pc:chgData name="Edillayne Santos" userId="2f0fed044320b5ef" providerId="LiveId" clId="{E171426B-1243-4915-B7A8-89439BA7A1D1}" dt="2023-06-16T00:56:55.858" v="243"/>
        <pc:sldMasterMkLst>
          <pc:docMk/>
          <pc:sldMasterMk cId="3365354970" sldId="2147483678"/>
        </pc:sldMasterMkLst>
      </pc:sldMasterChg>
      <pc:sldMasterChg chg="modTransition">
        <pc:chgData name="Edillayne Santos" userId="2f0fed044320b5ef" providerId="LiveId" clId="{E171426B-1243-4915-B7A8-89439BA7A1D1}" dt="2023-06-16T00:56:55.542" v="241"/>
        <pc:sldMasterMkLst>
          <pc:docMk/>
          <pc:sldMasterMk cId="4242769708" sldId="2147483700"/>
        </pc:sldMasterMkLst>
      </pc:sldMasterChg>
      <pc:sldMasterChg chg="modTransition">
        <pc:chgData name="Edillayne Santos" userId="2f0fed044320b5ef" providerId="LiveId" clId="{E171426B-1243-4915-B7A8-89439BA7A1D1}" dt="2023-06-16T00:56:55.257" v="240"/>
        <pc:sldMasterMkLst>
          <pc:docMk/>
          <pc:sldMasterMk cId="418121911" sldId="2147483722"/>
        </pc:sldMasterMkLst>
      </pc:sldMasterChg>
      <pc:sldMasterChg chg="modTransition">
        <pc:chgData name="Edillayne Santos" userId="2f0fed044320b5ef" providerId="LiveId" clId="{E171426B-1243-4915-B7A8-89439BA7A1D1}" dt="2023-06-16T00:56:53.826" v="238"/>
        <pc:sldMasterMkLst>
          <pc:docMk/>
          <pc:sldMasterMk cId="2982908373" sldId="2147483738"/>
        </pc:sldMasterMkLst>
      </pc:sldMasterChg>
      <pc:sldMasterChg chg="modTransition">
        <pc:chgData name="Edillayne Santos" userId="2f0fed044320b5ef" providerId="LiveId" clId="{E171426B-1243-4915-B7A8-89439BA7A1D1}" dt="2023-06-16T00:56:53.133" v="237"/>
        <pc:sldMasterMkLst>
          <pc:docMk/>
          <pc:sldMasterMk cId="129385202" sldId="2147483754"/>
        </pc:sldMasterMkLst>
      </pc:sldMasterChg>
      <pc:sldMasterChg chg="modTransition">
        <pc:chgData name="Edillayne Santos" userId="2f0fed044320b5ef" providerId="LiveId" clId="{E171426B-1243-4915-B7A8-89439BA7A1D1}" dt="2023-06-16T00:56:52.076" v="235"/>
        <pc:sldMasterMkLst>
          <pc:docMk/>
          <pc:sldMasterMk cId="3823077355" sldId="2147483770"/>
        </pc:sldMasterMkLst>
      </pc:sldMasterChg>
      <pc:sldMasterChg chg="modTransition">
        <pc:chgData name="Edillayne Santos" userId="2f0fed044320b5ef" providerId="LiveId" clId="{E171426B-1243-4915-B7A8-89439BA7A1D1}" dt="2023-06-16T00:56:51.571" v="234"/>
        <pc:sldMasterMkLst>
          <pc:docMk/>
          <pc:sldMasterMk cId="3569458491" sldId="2147483792"/>
        </pc:sldMasterMkLst>
      </pc:sldMasterChg>
      <pc:sldMasterChg chg="modTransition">
        <pc:chgData name="Edillayne Santos" userId="2f0fed044320b5ef" providerId="LiveId" clId="{E171426B-1243-4915-B7A8-89439BA7A1D1}" dt="2023-06-16T00:56:50.971" v="233"/>
        <pc:sldMasterMkLst>
          <pc:docMk/>
          <pc:sldMasterMk cId="1614145195" sldId="2147483814"/>
        </pc:sldMasterMkLst>
      </pc:sldMasterChg>
      <pc:sldMasterChg chg="modTransition">
        <pc:chgData name="Edillayne Santos" userId="2f0fed044320b5ef" providerId="LiveId" clId="{E171426B-1243-4915-B7A8-89439BA7A1D1}" dt="2023-06-16T00:56:50.637" v="232"/>
        <pc:sldMasterMkLst>
          <pc:docMk/>
          <pc:sldMasterMk cId="476241602" sldId="2147483836"/>
        </pc:sldMasterMkLst>
      </pc:sldMasterChg>
      <pc:sldMasterChg chg="modTransition">
        <pc:chgData name="Edillayne Santos" userId="2f0fed044320b5ef" providerId="LiveId" clId="{E171426B-1243-4915-B7A8-89439BA7A1D1}" dt="2023-06-16T00:56:50.099" v="230"/>
        <pc:sldMasterMkLst>
          <pc:docMk/>
          <pc:sldMasterMk cId="2688348160" sldId="2147483858"/>
        </pc:sldMasterMkLst>
      </pc:sldMasterChg>
    </pc:docChg>
  </pc:docChgLst>
  <pc:docChgLst>
    <pc:chgData name="MARCELO MAURIN MARTINS" userId="S::marcelo.martins34@fatec.sp.gov.br::046fdcd7-22d1-4daa-8b6a-6b774e369187" providerId="AD" clId="Web-{777A81FA-C9B0-8138-4D10-B0AE66B58628}"/>
    <pc:docChg chg="modSld sldOrd">
      <pc:chgData name="MARCELO MAURIN MARTINS" userId="S::marcelo.martins34@fatec.sp.gov.br::046fdcd7-22d1-4daa-8b6a-6b774e369187" providerId="AD" clId="Web-{777A81FA-C9B0-8138-4D10-B0AE66B58628}" dt="2023-05-13T13:41:55.200" v="42" actId="20577"/>
      <pc:docMkLst>
        <pc:docMk/>
      </pc:docMkLst>
      <pc:sldChg chg="modSp">
        <pc:chgData name="MARCELO MAURIN MARTINS" userId="S::marcelo.martins34@fatec.sp.gov.br::046fdcd7-22d1-4daa-8b6a-6b774e369187" providerId="AD" clId="Web-{777A81FA-C9B0-8138-4D10-B0AE66B58628}" dt="2023-05-13T13:40:08.853" v="10" actId="20577"/>
        <pc:sldMkLst>
          <pc:docMk/>
          <pc:sldMk cId="0" sldId="264"/>
        </pc:sldMkLst>
        <pc:spChg chg="mod">
          <ac:chgData name="MARCELO MAURIN MARTINS" userId="S::marcelo.martins34@fatec.sp.gov.br::046fdcd7-22d1-4daa-8b6a-6b774e369187" providerId="AD" clId="Web-{777A81FA-C9B0-8138-4D10-B0AE66B58628}" dt="2023-05-13T13:40:08.853" v="10" actId="20577"/>
          <ac:spMkLst>
            <pc:docMk/>
            <pc:sldMk cId="0" sldId="264"/>
            <ac:spMk id="5" creationId="{00000000-0000-0000-0000-000000000000}"/>
          </ac:spMkLst>
        </pc:spChg>
      </pc:sldChg>
      <pc:sldChg chg="modSp">
        <pc:chgData name="MARCELO MAURIN MARTINS" userId="S::marcelo.martins34@fatec.sp.gov.br::046fdcd7-22d1-4daa-8b6a-6b774e369187" providerId="AD" clId="Web-{777A81FA-C9B0-8138-4D10-B0AE66B58628}" dt="2023-05-13T13:41:55.200" v="42" actId="20577"/>
        <pc:sldMkLst>
          <pc:docMk/>
          <pc:sldMk cId="3760679187" sldId="295"/>
        </pc:sldMkLst>
        <pc:spChg chg="mod">
          <ac:chgData name="MARCELO MAURIN MARTINS" userId="S::marcelo.martins34@fatec.sp.gov.br::046fdcd7-22d1-4daa-8b6a-6b774e369187" providerId="AD" clId="Web-{777A81FA-C9B0-8138-4D10-B0AE66B58628}" dt="2023-05-13T13:41:55.200" v="42" actId="20577"/>
          <ac:spMkLst>
            <pc:docMk/>
            <pc:sldMk cId="3760679187" sldId="295"/>
            <ac:spMk id="4" creationId="{3A026A96-CE26-D12A-B498-AA1BCA76475D}"/>
          </ac:spMkLst>
        </pc:spChg>
      </pc:sldChg>
      <pc:sldChg chg="ord">
        <pc:chgData name="MARCELO MAURIN MARTINS" userId="S::marcelo.martins34@fatec.sp.gov.br::046fdcd7-22d1-4daa-8b6a-6b774e369187" providerId="AD" clId="Web-{777A81FA-C9B0-8138-4D10-B0AE66B58628}" dt="2023-05-13T13:02:44.825" v="0"/>
        <pc:sldMkLst>
          <pc:docMk/>
          <pc:sldMk cId="1119180345" sldId="300"/>
        </pc:sldMkLst>
      </pc:sldChg>
      <pc:sldChg chg="modSp">
        <pc:chgData name="MARCELO MAURIN MARTINS" userId="S::marcelo.martins34@fatec.sp.gov.br::046fdcd7-22d1-4daa-8b6a-6b774e369187" providerId="AD" clId="Web-{777A81FA-C9B0-8138-4D10-B0AE66B58628}" dt="2023-05-13T13:25:09.694" v="7" actId="20577"/>
        <pc:sldMkLst>
          <pc:docMk/>
          <pc:sldMk cId="3352573866" sldId="301"/>
        </pc:sldMkLst>
        <pc:spChg chg="mod">
          <ac:chgData name="MARCELO MAURIN MARTINS" userId="S::marcelo.martins34@fatec.sp.gov.br::046fdcd7-22d1-4daa-8b6a-6b774e369187" providerId="AD" clId="Web-{777A81FA-C9B0-8138-4D10-B0AE66B58628}" dt="2023-05-13T13:25:09.694" v="7" actId="20577"/>
          <ac:spMkLst>
            <pc:docMk/>
            <pc:sldMk cId="3352573866" sldId="301"/>
            <ac:spMk id="7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0CF5F-8FE9-49B5-AA4F-8030167CE558}" type="doc">
      <dgm:prSet loTypeId="urn:microsoft.com/office/officeart/2005/8/layout/b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D1518F1-95B1-427A-AE41-2438B0CDA030}">
      <dgm:prSet phldrT="[Texto]" phldr="0" custT="1"/>
      <dgm:spPr/>
      <dgm:t>
        <a:bodyPr/>
        <a:lstStyle/>
        <a:p>
          <a:r>
            <a:rPr lang="pt-BR" sz="1200" dirty="0"/>
            <a:t>Elaboração do cronograma  semanal </a:t>
          </a:r>
        </a:p>
      </dgm:t>
    </dgm:pt>
    <dgm:pt modelId="{596BBE82-9AAD-410D-9C15-381AC6B1F7CE}" type="parTrans" cxnId="{C16834A9-EC79-4D69-BC37-090D4560E5D2}">
      <dgm:prSet/>
      <dgm:spPr/>
      <dgm:t>
        <a:bodyPr/>
        <a:lstStyle/>
        <a:p>
          <a:endParaRPr lang="pt-BR"/>
        </a:p>
      </dgm:t>
    </dgm:pt>
    <dgm:pt modelId="{331DEF7A-637F-430E-A92F-38C6D5DB8C55}" type="sibTrans" cxnId="{C16834A9-EC79-4D69-BC37-090D4560E5D2}">
      <dgm:prSet/>
      <dgm:spPr/>
      <dgm:t>
        <a:bodyPr/>
        <a:lstStyle/>
        <a:p>
          <a:endParaRPr lang="pt-BR"/>
        </a:p>
      </dgm:t>
    </dgm:pt>
    <dgm:pt modelId="{8E11052D-BCBB-4FA7-A909-DBD6F462EFA6}">
      <dgm:prSet phldrT="[Texto]" phldr="0" custT="1"/>
      <dgm:spPr/>
      <dgm:t>
        <a:bodyPr/>
        <a:lstStyle/>
        <a:p>
          <a:r>
            <a:rPr lang="pt-BR" sz="1000" dirty="0"/>
            <a:t>Pesquisas de estudos  de viabilidade  comercial </a:t>
          </a:r>
        </a:p>
      </dgm:t>
    </dgm:pt>
    <dgm:pt modelId="{D1BAE8EB-2447-492A-A463-6975F0002EAF}" type="parTrans" cxnId="{76D3F151-B448-4984-AB93-0F757F8820B1}">
      <dgm:prSet/>
      <dgm:spPr/>
      <dgm:t>
        <a:bodyPr/>
        <a:lstStyle/>
        <a:p>
          <a:endParaRPr lang="pt-BR"/>
        </a:p>
      </dgm:t>
    </dgm:pt>
    <dgm:pt modelId="{14D4CF95-5B33-44DC-AA92-DCD35C39649F}" type="sibTrans" cxnId="{76D3F151-B448-4984-AB93-0F757F8820B1}">
      <dgm:prSet/>
      <dgm:spPr/>
      <dgm:t>
        <a:bodyPr/>
        <a:lstStyle/>
        <a:p>
          <a:endParaRPr lang="pt-BR"/>
        </a:p>
      </dgm:t>
    </dgm:pt>
    <dgm:pt modelId="{3A3EB6CE-9CD8-4CF4-954F-2E87876342EE}">
      <dgm:prSet phldrT="[Texto]" phldr="0" custT="1"/>
      <dgm:spPr/>
      <dgm:t>
        <a:bodyPr/>
        <a:lstStyle/>
        <a:p>
          <a:r>
            <a:rPr lang="pt-BR" sz="1000" dirty="0"/>
            <a:t>Montagem do protótipo leitor de desktop </a:t>
          </a:r>
        </a:p>
      </dgm:t>
    </dgm:pt>
    <dgm:pt modelId="{4EEE4084-C71A-4933-9DB4-3D01669057DC}" type="parTrans" cxnId="{D03913AD-B20D-4A06-9B61-346DC44CA4CE}">
      <dgm:prSet/>
      <dgm:spPr/>
      <dgm:t>
        <a:bodyPr/>
        <a:lstStyle/>
        <a:p>
          <a:endParaRPr lang="pt-BR"/>
        </a:p>
      </dgm:t>
    </dgm:pt>
    <dgm:pt modelId="{52090B59-B9D2-4BF5-A443-A795C42AEC3A}" type="sibTrans" cxnId="{D03913AD-B20D-4A06-9B61-346DC44CA4CE}">
      <dgm:prSet/>
      <dgm:spPr/>
      <dgm:t>
        <a:bodyPr/>
        <a:lstStyle/>
        <a:p>
          <a:endParaRPr lang="pt-BR"/>
        </a:p>
      </dgm:t>
    </dgm:pt>
    <dgm:pt modelId="{AF7DDE3D-44BE-4FDE-801D-C4E0BF4D10EF}">
      <dgm:prSet phldrT="[Texto]" phldr="0" custT="1"/>
      <dgm:spPr/>
      <dgm:t>
        <a:bodyPr/>
        <a:lstStyle/>
        <a:p>
          <a:r>
            <a:rPr lang="pt-BR" sz="1050" dirty="0"/>
            <a:t>Criação  e ajustes do software </a:t>
          </a:r>
        </a:p>
      </dgm:t>
    </dgm:pt>
    <dgm:pt modelId="{3BE8067F-31F2-4625-A94C-9D1CA4B5BC73}" type="parTrans" cxnId="{3F87A0B8-FAC6-4F09-A412-3085A7ACC3C8}">
      <dgm:prSet/>
      <dgm:spPr/>
      <dgm:t>
        <a:bodyPr/>
        <a:lstStyle/>
        <a:p>
          <a:endParaRPr lang="pt-BR"/>
        </a:p>
      </dgm:t>
    </dgm:pt>
    <dgm:pt modelId="{15555E72-7684-43C7-870D-C3FDDD6B3DD6}" type="sibTrans" cxnId="{3F87A0B8-FAC6-4F09-A412-3085A7ACC3C8}">
      <dgm:prSet/>
      <dgm:spPr/>
      <dgm:t>
        <a:bodyPr/>
        <a:lstStyle/>
        <a:p>
          <a:endParaRPr lang="pt-BR"/>
        </a:p>
      </dgm:t>
    </dgm:pt>
    <dgm:pt modelId="{FC7E3486-8DA7-49F9-BB30-5708C4B29B17}">
      <dgm:prSet phldrT="[Texto]" phldr="0" custT="1"/>
      <dgm:spPr/>
      <dgm:t>
        <a:bodyPr/>
        <a:lstStyle/>
        <a:p>
          <a:r>
            <a:rPr lang="pt-BR" sz="1000" dirty="0"/>
            <a:t>Calibração  do </a:t>
          </a:r>
          <a:r>
            <a:rPr lang="pt-BR" sz="1000" dirty="0" err="1"/>
            <a:t>Geiser</a:t>
          </a:r>
          <a:r>
            <a:rPr lang="pt-BR" sz="1000" dirty="0"/>
            <a:t> na USP RP</a:t>
          </a:r>
        </a:p>
      </dgm:t>
    </dgm:pt>
    <dgm:pt modelId="{DD8ED66D-2610-4C65-A51C-61BFC85920DB}" type="parTrans" cxnId="{872FF25C-EA1D-40B4-8B33-018FFA7ECD09}">
      <dgm:prSet/>
      <dgm:spPr/>
      <dgm:t>
        <a:bodyPr/>
        <a:lstStyle/>
        <a:p>
          <a:endParaRPr lang="pt-BR"/>
        </a:p>
      </dgm:t>
    </dgm:pt>
    <dgm:pt modelId="{9D23A16E-2BAF-44AA-AEC3-DFA67E59EF78}" type="sibTrans" cxnId="{872FF25C-EA1D-40B4-8B33-018FFA7ECD09}">
      <dgm:prSet/>
      <dgm:spPr/>
      <dgm:t>
        <a:bodyPr/>
        <a:lstStyle/>
        <a:p>
          <a:endParaRPr lang="pt-BR"/>
        </a:p>
      </dgm:t>
    </dgm:pt>
    <dgm:pt modelId="{9BAB7DC2-8F4E-40DD-BE5F-7080B92FAF19}">
      <dgm:prSet phldrT="[Texto]" phldr="0" custT="1"/>
      <dgm:spPr/>
      <dgm:t>
        <a:bodyPr/>
        <a:lstStyle/>
        <a:p>
          <a:endParaRPr lang="pt-BR" sz="1050" dirty="0"/>
        </a:p>
        <a:p>
          <a:r>
            <a:rPr lang="pt-BR" sz="1000" dirty="0"/>
            <a:t>Desenvolvimento  do leitor fixo </a:t>
          </a:r>
        </a:p>
        <a:p>
          <a:endParaRPr lang="pt-BR" sz="1050" dirty="0"/>
        </a:p>
      </dgm:t>
    </dgm:pt>
    <dgm:pt modelId="{896B4EDC-B71A-4426-BD02-EEC08E5089EB}" type="parTrans" cxnId="{502D1F3A-CBE9-4DA1-B7D1-A1593AD0EC78}">
      <dgm:prSet/>
      <dgm:spPr/>
      <dgm:t>
        <a:bodyPr/>
        <a:lstStyle/>
        <a:p>
          <a:endParaRPr lang="pt-BR"/>
        </a:p>
      </dgm:t>
    </dgm:pt>
    <dgm:pt modelId="{292209C0-CC76-43E1-86F2-C815B2980F79}" type="sibTrans" cxnId="{502D1F3A-CBE9-4DA1-B7D1-A1593AD0EC78}">
      <dgm:prSet/>
      <dgm:spPr/>
      <dgm:t>
        <a:bodyPr/>
        <a:lstStyle/>
        <a:p>
          <a:endParaRPr lang="pt-BR"/>
        </a:p>
      </dgm:t>
    </dgm:pt>
    <dgm:pt modelId="{6F418B71-1081-4E8A-BDB2-38471AFFF8F0}">
      <dgm:prSet phldrT="[Texto]" phldr="0" custT="1"/>
      <dgm:spPr/>
      <dgm:t>
        <a:bodyPr/>
        <a:lstStyle/>
        <a:p>
          <a:r>
            <a:rPr lang="pt-BR" sz="1000" b="0" i="0" dirty="0">
              <a:solidFill>
                <a:schemeClr val="bg1"/>
              </a:solidFill>
              <a:effectLst/>
              <a:latin typeface="-apple-system"/>
            </a:rPr>
            <a:t>Desenvolvimento do plugin do </a:t>
          </a:r>
          <a:r>
            <a:rPr lang="pt-BR" sz="1000" b="0" i="0" dirty="0" err="1">
              <a:solidFill>
                <a:schemeClr val="bg1"/>
              </a:solidFill>
              <a:effectLst/>
              <a:latin typeface="-apple-system"/>
            </a:rPr>
            <a:t>wordpress</a:t>
          </a:r>
          <a:r>
            <a:rPr lang="pt-BR" sz="1000" b="0" i="0" dirty="0">
              <a:solidFill>
                <a:schemeClr val="bg1"/>
              </a:solidFill>
              <a:effectLst/>
              <a:latin typeface="-apple-system"/>
            </a:rPr>
            <a:t>, com várias correções</a:t>
          </a:r>
          <a:endParaRPr lang="pt-BR" sz="1000" dirty="0">
            <a:solidFill>
              <a:schemeClr val="bg1"/>
            </a:solidFill>
          </a:endParaRPr>
        </a:p>
      </dgm:t>
    </dgm:pt>
    <dgm:pt modelId="{3A4AD819-CDB6-41EB-BD79-478A0E31C05B}" type="parTrans" cxnId="{6F5DD549-B847-437F-B50E-96CFC43D1CC5}">
      <dgm:prSet/>
      <dgm:spPr/>
      <dgm:t>
        <a:bodyPr/>
        <a:lstStyle/>
        <a:p>
          <a:endParaRPr lang="pt-BR"/>
        </a:p>
      </dgm:t>
    </dgm:pt>
    <dgm:pt modelId="{F0627047-0B3F-4012-B008-140E1D3F9058}" type="sibTrans" cxnId="{6F5DD549-B847-437F-B50E-96CFC43D1CC5}">
      <dgm:prSet/>
      <dgm:spPr/>
      <dgm:t>
        <a:bodyPr/>
        <a:lstStyle/>
        <a:p>
          <a:endParaRPr lang="pt-BR"/>
        </a:p>
      </dgm:t>
    </dgm:pt>
    <dgm:pt modelId="{18527863-6B23-4017-B766-476ADA43D29F}">
      <dgm:prSet phldrT="[Texto]" custT="1"/>
      <dgm:spPr/>
      <dgm:t>
        <a:bodyPr/>
        <a:lstStyle/>
        <a:p>
          <a:r>
            <a:rPr lang="pt-BR" sz="1400" dirty="0"/>
            <a:t>Apresentação do produto final</a:t>
          </a:r>
        </a:p>
      </dgm:t>
    </dgm:pt>
    <dgm:pt modelId="{92DF8A89-DB49-4E98-A673-014254B9C5AD}" type="parTrans" cxnId="{E8601C21-7E78-4F97-A36B-10B5A0D69269}">
      <dgm:prSet/>
      <dgm:spPr/>
      <dgm:t>
        <a:bodyPr/>
        <a:lstStyle/>
        <a:p>
          <a:endParaRPr lang="pt-BR"/>
        </a:p>
      </dgm:t>
    </dgm:pt>
    <dgm:pt modelId="{5956C85B-9FF2-473E-8CE4-92C82BCA4CA3}" type="sibTrans" cxnId="{E8601C21-7E78-4F97-A36B-10B5A0D69269}">
      <dgm:prSet/>
      <dgm:spPr/>
      <dgm:t>
        <a:bodyPr/>
        <a:lstStyle/>
        <a:p>
          <a:endParaRPr lang="pt-BR"/>
        </a:p>
      </dgm:t>
    </dgm:pt>
    <dgm:pt modelId="{0A5401B0-A4CE-4B96-9141-31C9537A70C4}">
      <dgm:prSet phldrT="[Texto]" phldr="0" custT="1"/>
      <dgm:spPr/>
      <dgm:t>
        <a:bodyPr/>
        <a:lstStyle/>
        <a:p>
          <a:r>
            <a:rPr lang="pt-BR" sz="1000">
              <a:solidFill>
                <a:schemeClr val="bg1"/>
              </a:solidFill>
            </a:rPr>
            <a:t>Teste de Validação na USP</a:t>
          </a:r>
        </a:p>
      </dgm:t>
    </dgm:pt>
    <dgm:pt modelId="{5CE92203-7F93-4310-A934-29BD3302C8AA}" type="parTrans" cxnId="{6C1B6551-588A-4508-A3A0-4833B92BCF17}">
      <dgm:prSet/>
      <dgm:spPr/>
      <dgm:t>
        <a:bodyPr/>
        <a:lstStyle/>
        <a:p>
          <a:endParaRPr lang="pt-BR"/>
        </a:p>
      </dgm:t>
    </dgm:pt>
    <dgm:pt modelId="{F1551DFE-6234-4283-AC56-88F04D9E65D0}" type="sibTrans" cxnId="{6C1B6551-588A-4508-A3A0-4833B92BCF17}">
      <dgm:prSet/>
      <dgm:spPr/>
      <dgm:t>
        <a:bodyPr/>
        <a:lstStyle/>
        <a:p>
          <a:endParaRPr lang="pt-BR"/>
        </a:p>
      </dgm:t>
    </dgm:pt>
    <dgm:pt modelId="{0BE5F1C9-5E2D-4751-9E38-6DC54CBBD1BF}">
      <dgm:prSet phldrT="[Texto]" phldr="0" custT="1"/>
      <dgm:spPr/>
      <dgm:t>
        <a:bodyPr/>
        <a:lstStyle/>
        <a:p>
          <a:r>
            <a:rPr lang="pt-BR" sz="800" dirty="0">
              <a:solidFill>
                <a:schemeClr val="bg1"/>
              </a:solidFill>
            </a:rPr>
            <a:t>Analise</a:t>
          </a:r>
          <a:r>
            <a:rPr lang="pt-BR" sz="1050" dirty="0">
              <a:solidFill>
                <a:schemeClr val="bg1"/>
              </a:solidFill>
            </a:rPr>
            <a:t> </a:t>
          </a:r>
          <a:r>
            <a:rPr lang="pt-BR" sz="800" dirty="0">
              <a:solidFill>
                <a:schemeClr val="bg1"/>
              </a:solidFill>
            </a:rPr>
            <a:t>de viabilidade técnica do 3º dispositivo</a:t>
          </a:r>
        </a:p>
      </dgm:t>
    </dgm:pt>
    <dgm:pt modelId="{AF308546-0BD1-4527-890B-56F248385DB6}" type="parTrans" cxnId="{753B5584-0DDC-413D-BCDF-2FB3A0F912D3}">
      <dgm:prSet/>
      <dgm:spPr/>
      <dgm:t>
        <a:bodyPr/>
        <a:lstStyle/>
        <a:p>
          <a:endParaRPr lang="pt-BR"/>
        </a:p>
      </dgm:t>
    </dgm:pt>
    <dgm:pt modelId="{D0BF678C-25FF-43E6-A9DF-467B1A09C159}" type="sibTrans" cxnId="{753B5584-0DDC-413D-BCDF-2FB3A0F912D3}">
      <dgm:prSet/>
      <dgm:spPr/>
      <dgm:t>
        <a:bodyPr/>
        <a:lstStyle/>
        <a:p>
          <a:endParaRPr lang="pt-BR"/>
        </a:p>
      </dgm:t>
    </dgm:pt>
    <dgm:pt modelId="{A5E9AB34-A6E1-492E-AAB9-9F2887D3F9FA}" type="pres">
      <dgm:prSet presAssocID="{1880CF5F-8FE9-49B5-AA4F-8030167CE558}" presName="diagram" presStyleCnt="0">
        <dgm:presLayoutVars>
          <dgm:dir/>
          <dgm:resizeHandles/>
        </dgm:presLayoutVars>
      </dgm:prSet>
      <dgm:spPr/>
    </dgm:pt>
    <dgm:pt modelId="{79B11E55-D5E9-4379-8EBF-311137E956D0}" type="pres">
      <dgm:prSet presAssocID="{7D1518F1-95B1-427A-AE41-2438B0CDA030}" presName="firstNode" presStyleLbl="node1" presStyleIdx="0" presStyleCnt="10" custScaleX="100749" custScaleY="90417" custLinFactNeighborX="20726" custLinFactNeighborY="3489">
        <dgm:presLayoutVars>
          <dgm:bulletEnabled val="1"/>
        </dgm:presLayoutVars>
      </dgm:prSet>
      <dgm:spPr/>
    </dgm:pt>
    <dgm:pt modelId="{60B695BE-643F-44A3-9239-ECBAF0F2B5CC}" type="pres">
      <dgm:prSet presAssocID="{331DEF7A-637F-430E-A92F-38C6D5DB8C55}" presName="sibTrans" presStyleLbl="sibTrans2D1" presStyleIdx="0" presStyleCnt="9"/>
      <dgm:spPr/>
    </dgm:pt>
    <dgm:pt modelId="{6814AB5B-B10E-4B8E-B4BA-25B5CDC29D85}" type="pres">
      <dgm:prSet presAssocID="{8E11052D-BCBB-4FA7-A909-DBD6F462EFA6}" presName="middleNode" presStyleCnt="0"/>
      <dgm:spPr/>
    </dgm:pt>
    <dgm:pt modelId="{E236B507-239F-48E3-8046-7916A0DC9FFA}" type="pres">
      <dgm:prSet presAssocID="{8E11052D-BCBB-4FA7-A909-DBD6F462EFA6}" presName="padding" presStyleLbl="node1" presStyleIdx="0" presStyleCnt="10"/>
      <dgm:spPr/>
    </dgm:pt>
    <dgm:pt modelId="{2E369AC9-5496-4F62-98C0-CFA888B66C67}" type="pres">
      <dgm:prSet presAssocID="{8E11052D-BCBB-4FA7-A909-DBD6F462EFA6}" presName="shape" presStyleLbl="node1" presStyleIdx="1" presStyleCnt="10" custScaleX="105098" custScaleY="101276" custLinFactNeighborX="17048" custLinFactNeighborY="852">
        <dgm:presLayoutVars>
          <dgm:bulletEnabled val="1"/>
        </dgm:presLayoutVars>
      </dgm:prSet>
      <dgm:spPr/>
    </dgm:pt>
    <dgm:pt modelId="{73795463-C9A3-43EC-AD12-4371C2EC5DDC}" type="pres">
      <dgm:prSet presAssocID="{14D4CF95-5B33-44DC-AA92-DCD35C39649F}" presName="sibTrans" presStyleLbl="sibTrans2D1" presStyleIdx="1" presStyleCnt="9" custLinFactNeighborY="0"/>
      <dgm:spPr/>
    </dgm:pt>
    <dgm:pt modelId="{62124CF2-56FF-4D42-BDBE-D993F451509F}" type="pres">
      <dgm:prSet presAssocID="{3A3EB6CE-9CD8-4CF4-954F-2E87876342EE}" presName="middleNode" presStyleCnt="0"/>
      <dgm:spPr/>
    </dgm:pt>
    <dgm:pt modelId="{BF98D32E-2271-4233-8691-666D749A14EF}" type="pres">
      <dgm:prSet presAssocID="{3A3EB6CE-9CD8-4CF4-954F-2E87876342EE}" presName="padding" presStyleLbl="node1" presStyleIdx="1" presStyleCnt="10"/>
      <dgm:spPr/>
    </dgm:pt>
    <dgm:pt modelId="{07135AE9-4BCA-435F-824D-B6A7F149D7D5}" type="pres">
      <dgm:prSet presAssocID="{3A3EB6CE-9CD8-4CF4-954F-2E87876342EE}" presName="shape" presStyleLbl="node1" presStyleIdx="2" presStyleCnt="10" custScaleX="106315" custScaleY="106382">
        <dgm:presLayoutVars>
          <dgm:bulletEnabled val="1"/>
        </dgm:presLayoutVars>
      </dgm:prSet>
      <dgm:spPr/>
    </dgm:pt>
    <dgm:pt modelId="{B65A3A24-ADC9-4AA1-A408-440734B2D450}" type="pres">
      <dgm:prSet presAssocID="{52090B59-B9D2-4BF5-A443-A795C42AEC3A}" presName="sibTrans" presStyleLbl="sibTrans2D1" presStyleIdx="2" presStyleCnt="9"/>
      <dgm:spPr/>
    </dgm:pt>
    <dgm:pt modelId="{23942C9B-3A65-4F30-BC9C-75034A7E285A}" type="pres">
      <dgm:prSet presAssocID="{AF7DDE3D-44BE-4FDE-801D-C4E0BF4D10EF}" presName="middleNode" presStyleCnt="0"/>
      <dgm:spPr/>
    </dgm:pt>
    <dgm:pt modelId="{CD2F63F8-9663-4C26-BC18-611BBBF48823}" type="pres">
      <dgm:prSet presAssocID="{AF7DDE3D-44BE-4FDE-801D-C4E0BF4D10EF}" presName="padding" presStyleLbl="node1" presStyleIdx="2" presStyleCnt="10"/>
      <dgm:spPr/>
    </dgm:pt>
    <dgm:pt modelId="{E1F45092-8728-4203-882E-D909D194D92B}" type="pres">
      <dgm:prSet presAssocID="{AF7DDE3D-44BE-4FDE-801D-C4E0BF4D10EF}" presName="shape" presStyleLbl="node1" presStyleIdx="3" presStyleCnt="10">
        <dgm:presLayoutVars>
          <dgm:bulletEnabled val="1"/>
        </dgm:presLayoutVars>
      </dgm:prSet>
      <dgm:spPr/>
    </dgm:pt>
    <dgm:pt modelId="{5CDEA879-33B6-44F1-916B-4607828F4D32}" type="pres">
      <dgm:prSet presAssocID="{15555E72-7684-43C7-870D-C3FDDD6B3DD6}" presName="sibTrans" presStyleLbl="sibTrans2D1" presStyleIdx="3" presStyleCnt="9"/>
      <dgm:spPr/>
    </dgm:pt>
    <dgm:pt modelId="{68DC6FA9-C2FF-4179-B0EA-E48ED43A242C}" type="pres">
      <dgm:prSet presAssocID="{FC7E3486-8DA7-49F9-BB30-5708C4B29B17}" presName="middleNode" presStyleCnt="0"/>
      <dgm:spPr/>
    </dgm:pt>
    <dgm:pt modelId="{F6CAE19D-FBF1-47D4-AA33-5BDB5A7D16BF}" type="pres">
      <dgm:prSet presAssocID="{FC7E3486-8DA7-49F9-BB30-5708C4B29B17}" presName="padding" presStyleLbl="node1" presStyleIdx="3" presStyleCnt="10"/>
      <dgm:spPr/>
    </dgm:pt>
    <dgm:pt modelId="{9EF23ED9-CE2A-4AA8-A596-FA0BFB181920}" type="pres">
      <dgm:prSet presAssocID="{FC7E3486-8DA7-49F9-BB30-5708C4B29B17}" presName="shape" presStyleLbl="node1" presStyleIdx="4" presStyleCnt="10" custScaleX="109234" custScaleY="104925">
        <dgm:presLayoutVars>
          <dgm:bulletEnabled val="1"/>
        </dgm:presLayoutVars>
      </dgm:prSet>
      <dgm:spPr/>
    </dgm:pt>
    <dgm:pt modelId="{08011E5F-BF64-47EB-B5A0-E49EF19F0CFA}" type="pres">
      <dgm:prSet presAssocID="{9D23A16E-2BAF-44AA-AEC3-DFA67E59EF78}" presName="sibTrans" presStyleLbl="sibTrans2D1" presStyleIdx="4" presStyleCnt="9"/>
      <dgm:spPr/>
    </dgm:pt>
    <dgm:pt modelId="{0DA001C5-BE80-4243-A4F2-BFE27C4EBE37}" type="pres">
      <dgm:prSet presAssocID="{9BAB7DC2-8F4E-40DD-BE5F-7080B92FAF19}" presName="middleNode" presStyleCnt="0"/>
      <dgm:spPr/>
    </dgm:pt>
    <dgm:pt modelId="{CC1D01D3-5032-49D4-818E-B1B29BA7A950}" type="pres">
      <dgm:prSet presAssocID="{9BAB7DC2-8F4E-40DD-BE5F-7080B92FAF19}" presName="padding" presStyleLbl="node1" presStyleIdx="4" presStyleCnt="10"/>
      <dgm:spPr/>
    </dgm:pt>
    <dgm:pt modelId="{34C23108-C11A-435A-B607-0EBB96F183FB}" type="pres">
      <dgm:prSet presAssocID="{9BAB7DC2-8F4E-40DD-BE5F-7080B92FAF19}" presName="shape" presStyleLbl="node1" presStyleIdx="5" presStyleCnt="10" custScaleX="115465" custScaleY="116966">
        <dgm:presLayoutVars>
          <dgm:bulletEnabled val="1"/>
        </dgm:presLayoutVars>
      </dgm:prSet>
      <dgm:spPr/>
    </dgm:pt>
    <dgm:pt modelId="{83BBD7B4-1E38-4720-A63D-FB4672695EE0}" type="pres">
      <dgm:prSet presAssocID="{292209C0-CC76-43E1-86F2-C815B2980F79}" presName="sibTrans" presStyleLbl="sibTrans2D1" presStyleIdx="5" presStyleCnt="9"/>
      <dgm:spPr/>
    </dgm:pt>
    <dgm:pt modelId="{890E781B-E644-4C75-B2F3-ABDA73421D17}" type="pres">
      <dgm:prSet presAssocID="{6F418B71-1081-4E8A-BDB2-38471AFFF8F0}" presName="middleNode" presStyleCnt="0"/>
      <dgm:spPr/>
    </dgm:pt>
    <dgm:pt modelId="{7C76287B-52FD-44DC-9DEC-A061A2E09796}" type="pres">
      <dgm:prSet presAssocID="{6F418B71-1081-4E8A-BDB2-38471AFFF8F0}" presName="padding" presStyleLbl="node1" presStyleIdx="5" presStyleCnt="10"/>
      <dgm:spPr/>
    </dgm:pt>
    <dgm:pt modelId="{5B9AB91D-80B1-4F3E-871C-5ABCC44A7C9C}" type="pres">
      <dgm:prSet presAssocID="{6F418B71-1081-4E8A-BDB2-38471AFFF8F0}" presName="shape" presStyleLbl="node1" presStyleIdx="6" presStyleCnt="10" custScaleX="127470" custScaleY="123401">
        <dgm:presLayoutVars>
          <dgm:bulletEnabled val="1"/>
        </dgm:presLayoutVars>
      </dgm:prSet>
      <dgm:spPr/>
    </dgm:pt>
    <dgm:pt modelId="{B4F8E951-518A-47B9-BCF2-84E8F80EFC33}" type="pres">
      <dgm:prSet presAssocID="{F0627047-0B3F-4012-B008-140E1D3F9058}" presName="sibTrans" presStyleLbl="sibTrans2D1" presStyleIdx="6" presStyleCnt="9"/>
      <dgm:spPr/>
    </dgm:pt>
    <dgm:pt modelId="{1E5993BD-FAC3-4F4E-ADE2-E3D11B04F889}" type="pres">
      <dgm:prSet presAssocID="{0BE5F1C9-5E2D-4751-9E38-6DC54CBBD1BF}" presName="middleNode" presStyleCnt="0"/>
      <dgm:spPr/>
    </dgm:pt>
    <dgm:pt modelId="{4FE2353B-6A7E-44AC-B45D-3F221AC62701}" type="pres">
      <dgm:prSet presAssocID="{0BE5F1C9-5E2D-4751-9E38-6DC54CBBD1BF}" presName="padding" presStyleLbl="node1" presStyleIdx="6" presStyleCnt="10"/>
      <dgm:spPr/>
    </dgm:pt>
    <dgm:pt modelId="{2CC2E38B-6708-4D41-BDF0-2B37F228D205}" type="pres">
      <dgm:prSet presAssocID="{0BE5F1C9-5E2D-4751-9E38-6DC54CBBD1BF}" presName="shape" presStyleLbl="node1" presStyleIdx="7" presStyleCnt="10">
        <dgm:presLayoutVars>
          <dgm:bulletEnabled val="1"/>
        </dgm:presLayoutVars>
      </dgm:prSet>
      <dgm:spPr/>
    </dgm:pt>
    <dgm:pt modelId="{6067AB22-0434-4D74-8EE7-AC7ED2948DD0}" type="pres">
      <dgm:prSet presAssocID="{D0BF678C-25FF-43E6-A9DF-467B1A09C159}" presName="sibTrans" presStyleLbl="sibTrans2D1" presStyleIdx="7" presStyleCnt="9"/>
      <dgm:spPr/>
    </dgm:pt>
    <dgm:pt modelId="{41DAB7C8-5F17-4426-BFF3-45C6F103C894}" type="pres">
      <dgm:prSet presAssocID="{0A5401B0-A4CE-4B96-9141-31C9537A70C4}" presName="middleNode" presStyleCnt="0"/>
      <dgm:spPr/>
    </dgm:pt>
    <dgm:pt modelId="{05E92B31-A06B-4BA1-AEF0-A3A32B0609EC}" type="pres">
      <dgm:prSet presAssocID="{0A5401B0-A4CE-4B96-9141-31C9537A70C4}" presName="padding" presStyleLbl="node1" presStyleIdx="7" presStyleCnt="10"/>
      <dgm:spPr/>
    </dgm:pt>
    <dgm:pt modelId="{D578F239-CBAE-4838-A9ED-39C8C72AD602}" type="pres">
      <dgm:prSet presAssocID="{0A5401B0-A4CE-4B96-9141-31C9537A70C4}" presName="shape" presStyleLbl="node1" presStyleIdx="8" presStyleCnt="10">
        <dgm:presLayoutVars>
          <dgm:bulletEnabled val="1"/>
        </dgm:presLayoutVars>
      </dgm:prSet>
      <dgm:spPr/>
    </dgm:pt>
    <dgm:pt modelId="{648BD493-50A0-41C1-9BBE-9D71F21B1333}" type="pres">
      <dgm:prSet presAssocID="{F1551DFE-6234-4283-AC56-88F04D9E65D0}" presName="sibTrans" presStyleLbl="sibTrans2D1" presStyleIdx="8" presStyleCnt="9"/>
      <dgm:spPr/>
    </dgm:pt>
    <dgm:pt modelId="{556489EA-E4ED-4B7E-ABBE-ACB85F972B42}" type="pres">
      <dgm:prSet presAssocID="{18527863-6B23-4017-B766-476ADA43D29F}" presName="lastNode" presStyleLbl="node1" presStyleIdx="9" presStyleCnt="10">
        <dgm:presLayoutVars>
          <dgm:bulletEnabled val="1"/>
        </dgm:presLayoutVars>
      </dgm:prSet>
      <dgm:spPr/>
    </dgm:pt>
  </dgm:ptLst>
  <dgm:cxnLst>
    <dgm:cxn modelId="{2A0A8608-0E44-49C8-91B3-1FA8B4218959}" type="presOf" srcId="{14D4CF95-5B33-44DC-AA92-DCD35C39649F}" destId="{73795463-C9A3-43EC-AD12-4371C2EC5DDC}" srcOrd="0" destOrd="0" presId="urn:microsoft.com/office/officeart/2005/8/layout/bProcess2"/>
    <dgm:cxn modelId="{90B37E18-44B6-4726-8F2D-6B13A1C1FDEF}" type="presOf" srcId="{0A5401B0-A4CE-4B96-9141-31C9537A70C4}" destId="{D578F239-CBAE-4838-A9ED-39C8C72AD602}" srcOrd="0" destOrd="0" presId="urn:microsoft.com/office/officeart/2005/8/layout/bProcess2"/>
    <dgm:cxn modelId="{2C98D41F-70E6-4A6D-A28A-41F32F000C92}" type="presOf" srcId="{292209C0-CC76-43E1-86F2-C815B2980F79}" destId="{83BBD7B4-1E38-4720-A63D-FB4672695EE0}" srcOrd="0" destOrd="0" presId="urn:microsoft.com/office/officeart/2005/8/layout/bProcess2"/>
    <dgm:cxn modelId="{E8601C21-7E78-4F97-A36B-10B5A0D69269}" srcId="{1880CF5F-8FE9-49B5-AA4F-8030167CE558}" destId="{18527863-6B23-4017-B766-476ADA43D29F}" srcOrd="9" destOrd="0" parTransId="{92DF8A89-DB49-4E98-A673-014254B9C5AD}" sibTransId="{5956C85B-9FF2-473E-8CE4-92C82BCA4CA3}"/>
    <dgm:cxn modelId="{E1FE1239-3F1F-4C61-AE96-535CF8934BFD}" type="presOf" srcId="{1880CF5F-8FE9-49B5-AA4F-8030167CE558}" destId="{A5E9AB34-A6E1-492E-AAB9-9F2887D3F9FA}" srcOrd="0" destOrd="0" presId="urn:microsoft.com/office/officeart/2005/8/layout/bProcess2"/>
    <dgm:cxn modelId="{502D1F3A-CBE9-4DA1-B7D1-A1593AD0EC78}" srcId="{1880CF5F-8FE9-49B5-AA4F-8030167CE558}" destId="{9BAB7DC2-8F4E-40DD-BE5F-7080B92FAF19}" srcOrd="5" destOrd="0" parTransId="{896B4EDC-B71A-4426-BD02-EEC08E5089EB}" sibTransId="{292209C0-CC76-43E1-86F2-C815B2980F79}"/>
    <dgm:cxn modelId="{F69E825B-A397-46AC-81B8-AB967E0825E9}" type="presOf" srcId="{AF7DDE3D-44BE-4FDE-801D-C4E0BF4D10EF}" destId="{E1F45092-8728-4203-882E-D909D194D92B}" srcOrd="0" destOrd="0" presId="urn:microsoft.com/office/officeart/2005/8/layout/bProcess2"/>
    <dgm:cxn modelId="{BEF65F5C-1B01-4A0F-9DF5-5301D10783BE}" type="presOf" srcId="{9BAB7DC2-8F4E-40DD-BE5F-7080B92FAF19}" destId="{34C23108-C11A-435A-B607-0EBB96F183FB}" srcOrd="0" destOrd="0" presId="urn:microsoft.com/office/officeart/2005/8/layout/bProcess2"/>
    <dgm:cxn modelId="{107BB75C-E15C-42F6-B7CF-C377B2346FC5}" type="presOf" srcId="{331DEF7A-637F-430E-A92F-38C6D5DB8C55}" destId="{60B695BE-643F-44A3-9239-ECBAF0F2B5CC}" srcOrd="0" destOrd="0" presId="urn:microsoft.com/office/officeart/2005/8/layout/bProcess2"/>
    <dgm:cxn modelId="{872FF25C-EA1D-40B4-8B33-018FFA7ECD09}" srcId="{1880CF5F-8FE9-49B5-AA4F-8030167CE558}" destId="{FC7E3486-8DA7-49F9-BB30-5708C4B29B17}" srcOrd="4" destOrd="0" parTransId="{DD8ED66D-2610-4C65-A51C-61BFC85920DB}" sibTransId="{9D23A16E-2BAF-44AA-AEC3-DFA67E59EF78}"/>
    <dgm:cxn modelId="{BA0DA768-AB1F-4BDC-9045-E357E2CA9169}" type="presOf" srcId="{F1551DFE-6234-4283-AC56-88F04D9E65D0}" destId="{648BD493-50A0-41C1-9BBE-9D71F21B1333}" srcOrd="0" destOrd="0" presId="urn:microsoft.com/office/officeart/2005/8/layout/bProcess2"/>
    <dgm:cxn modelId="{6F5DD549-B847-437F-B50E-96CFC43D1CC5}" srcId="{1880CF5F-8FE9-49B5-AA4F-8030167CE558}" destId="{6F418B71-1081-4E8A-BDB2-38471AFFF8F0}" srcOrd="6" destOrd="0" parTransId="{3A4AD819-CDB6-41EB-BD79-478A0E31C05B}" sibTransId="{F0627047-0B3F-4012-B008-140E1D3F9058}"/>
    <dgm:cxn modelId="{6C1B6551-588A-4508-A3A0-4833B92BCF17}" srcId="{1880CF5F-8FE9-49B5-AA4F-8030167CE558}" destId="{0A5401B0-A4CE-4B96-9141-31C9537A70C4}" srcOrd="8" destOrd="0" parTransId="{5CE92203-7F93-4310-A934-29BD3302C8AA}" sibTransId="{F1551DFE-6234-4283-AC56-88F04D9E65D0}"/>
    <dgm:cxn modelId="{EC6F8351-C385-49B6-8D7F-F49BA2C83ECE}" type="presOf" srcId="{18527863-6B23-4017-B766-476ADA43D29F}" destId="{556489EA-E4ED-4B7E-ABBE-ACB85F972B42}" srcOrd="0" destOrd="0" presId="urn:microsoft.com/office/officeart/2005/8/layout/bProcess2"/>
    <dgm:cxn modelId="{76D3F151-B448-4984-AB93-0F757F8820B1}" srcId="{1880CF5F-8FE9-49B5-AA4F-8030167CE558}" destId="{8E11052D-BCBB-4FA7-A909-DBD6F462EFA6}" srcOrd="1" destOrd="0" parTransId="{D1BAE8EB-2447-492A-A463-6975F0002EAF}" sibTransId="{14D4CF95-5B33-44DC-AA92-DCD35C39649F}"/>
    <dgm:cxn modelId="{753B5584-0DDC-413D-BCDF-2FB3A0F912D3}" srcId="{1880CF5F-8FE9-49B5-AA4F-8030167CE558}" destId="{0BE5F1C9-5E2D-4751-9E38-6DC54CBBD1BF}" srcOrd="7" destOrd="0" parTransId="{AF308546-0BD1-4527-890B-56F248385DB6}" sibTransId="{D0BF678C-25FF-43E6-A9DF-467B1A09C159}"/>
    <dgm:cxn modelId="{20433389-9820-4FB2-B36E-4DE36986C98C}" type="presOf" srcId="{3A3EB6CE-9CD8-4CF4-954F-2E87876342EE}" destId="{07135AE9-4BCA-435F-824D-B6A7F149D7D5}" srcOrd="0" destOrd="0" presId="urn:microsoft.com/office/officeart/2005/8/layout/bProcess2"/>
    <dgm:cxn modelId="{373C0F8B-CF2E-4CED-AB7F-FC973B17F8EC}" type="presOf" srcId="{D0BF678C-25FF-43E6-A9DF-467B1A09C159}" destId="{6067AB22-0434-4D74-8EE7-AC7ED2948DD0}" srcOrd="0" destOrd="0" presId="urn:microsoft.com/office/officeart/2005/8/layout/bProcess2"/>
    <dgm:cxn modelId="{E68D158C-42A2-4B00-8DA9-48D01C8C0436}" type="presOf" srcId="{15555E72-7684-43C7-870D-C3FDDD6B3DD6}" destId="{5CDEA879-33B6-44F1-916B-4607828F4D32}" srcOrd="0" destOrd="0" presId="urn:microsoft.com/office/officeart/2005/8/layout/bProcess2"/>
    <dgm:cxn modelId="{0783E78D-C7DB-4C04-AD7D-1CED77455BF5}" type="presOf" srcId="{8E11052D-BCBB-4FA7-A909-DBD6F462EFA6}" destId="{2E369AC9-5496-4F62-98C0-CFA888B66C67}" srcOrd="0" destOrd="0" presId="urn:microsoft.com/office/officeart/2005/8/layout/bProcess2"/>
    <dgm:cxn modelId="{F1967EA0-5FDF-4D41-90C0-BE57B7907B10}" type="presOf" srcId="{9D23A16E-2BAF-44AA-AEC3-DFA67E59EF78}" destId="{08011E5F-BF64-47EB-B5A0-E49EF19F0CFA}" srcOrd="0" destOrd="0" presId="urn:microsoft.com/office/officeart/2005/8/layout/bProcess2"/>
    <dgm:cxn modelId="{D224B3A7-059A-4DFB-80C2-9DC862F29C26}" type="presOf" srcId="{6F418B71-1081-4E8A-BDB2-38471AFFF8F0}" destId="{5B9AB91D-80B1-4F3E-871C-5ABCC44A7C9C}" srcOrd="0" destOrd="0" presId="urn:microsoft.com/office/officeart/2005/8/layout/bProcess2"/>
    <dgm:cxn modelId="{C16834A9-EC79-4D69-BC37-090D4560E5D2}" srcId="{1880CF5F-8FE9-49B5-AA4F-8030167CE558}" destId="{7D1518F1-95B1-427A-AE41-2438B0CDA030}" srcOrd="0" destOrd="0" parTransId="{596BBE82-9AAD-410D-9C15-381AC6B1F7CE}" sibTransId="{331DEF7A-637F-430E-A92F-38C6D5DB8C55}"/>
    <dgm:cxn modelId="{D03913AD-B20D-4A06-9B61-346DC44CA4CE}" srcId="{1880CF5F-8FE9-49B5-AA4F-8030167CE558}" destId="{3A3EB6CE-9CD8-4CF4-954F-2E87876342EE}" srcOrd="2" destOrd="0" parTransId="{4EEE4084-C71A-4933-9DB4-3D01669057DC}" sibTransId="{52090B59-B9D2-4BF5-A443-A795C42AEC3A}"/>
    <dgm:cxn modelId="{3F87A0B8-FAC6-4F09-A412-3085A7ACC3C8}" srcId="{1880CF5F-8FE9-49B5-AA4F-8030167CE558}" destId="{AF7DDE3D-44BE-4FDE-801D-C4E0BF4D10EF}" srcOrd="3" destOrd="0" parTransId="{3BE8067F-31F2-4625-A94C-9D1CA4B5BC73}" sibTransId="{15555E72-7684-43C7-870D-C3FDDD6B3DD6}"/>
    <dgm:cxn modelId="{A9511CC4-8C73-4EAF-8D51-3C0C9248340A}" type="presOf" srcId="{0BE5F1C9-5E2D-4751-9E38-6DC54CBBD1BF}" destId="{2CC2E38B-6708-4D41-BDF0-2B37F228D205}" srcOrd="0" destOrd="0" presId="urn:microsoft.com/office/officeart/2005/8/layout/bProcess2"/>
    <dgm:cxn modelId="{CA3675CD-5A4E-4B5F-ABE3-4339D0E0670D}" type="presOf" srcId="{F0627047-0B3F-4012-B008-140E1D3F9058}" destId="{B4F8E951-518A-47B9-BCF2-84E8F80EFC33}" srcOrd="0" destOrd="0" presId="urn:microsoft.com/office/officeart/2005/8/layout/bProcess2"/>
    <dgm:cxn modelId="{354DCAEF-9D74-4EDD-A86A-42AFB7300743}" type="presOf" srcId="{7D1518F1-95B1-427A-AE41-2438B0CDA030}" destId="{79B11E55-D5E9-4379-8EBF-311137E956D0}" srcOrd="0" destOrd="0" presId="urn:microsoft.com/office/officeart/2005/8/layout/bProcess2"/>
    <dgm:cxn modelId="{504C54F1-0AE4-47C3-B9D4-5393F2AF6271}" type="presOf" srcId="{52090B59-B9D2-4BF5-A443-A795C42AEC3A}" destId="{B65A3A24-ADC9-4AA1-A408-440734B2D450}" srcOrd="0" destOrd="0" presId="urn:microsoft.com/office/officeart/2005/8/layout/bProcess2"/>
    <dgm:cxn modelId="{AA83BCFE-9372-4D26-921C-484752F7B02D}" type="presOf" srcId="{FC7E3486-8DA7-49F9-BB30-5708C4B29B17}" destId="{9EF23ED9-CE2A-4AA8-A596-FA0BFB181920}" srcOrd="0" destOrd="0" presId="urn:microsoft.com/office/officeart/2005/8/layout/bProcess2"/>
    <dgm:cxn modelId="{DD3F53C7-302A-4860-9DB8-C61908411749}" type="presParOf" srcId="{A5E9AB34-A6E1-492E-AAB9-9F2887D3F9FA}" destId="{79B11E55-D5E9-4379-8EBF-311137E956D0}" srcOrd="0" destOrd="0" presId="urn:microsoft.com/office/officeart/2005/8/layout/bProcess2"/>
    <dgm:cxn modelId="{79DCBDC1-552F-4E81-A859-649DE9F26049}" type="presParOf" srcId="{A5E9AB34-A6E1-492E-AAB9-9F2887D3F9FA}" destId="{60B695BE-643F-44A3-9239-ECBAF0F2B5CC}" srcOrd="1" destOrd="0" presId="urn:microsoft.com/office/officeart/2005/8/layout/bProcess2"/>
    <dgm:cxn modelId="{9114C512-57E2-459A-95DD-C228AED29F73}" type="presParOf" srcId="{A5E9AB34-A6E1-492E-AAB9-9F2887D3F9FA}" destId="{6814AB5B-B10E-4B8E-B4BA-25B5CDC29D85}" srcOrd="2" destOrd="0" presId="urn:microsoft.com/office/officeart/2005/8/layout/bProcess2"/>
    <dgm:cxn modelId="{53ECDBAA-521A-4675-A203-37CE8BBF6F9C}" type="presParOf" srcId="{6814AB5B-B10E-4B8E-B4BA-25B5CDC29D85}" destId="{E236B507-239F-48E3-8046-7916A0DC9FFA}" srcOrd="0" destOrd="0" presId="urn:microsoft.com/office/officeart/2005/8/layout/bProcess2"/>
    <dgm:cxn modelId="{1DA25B38-DC51-4EE1-B34F-77957FEDD93D}" type="presParOf" srcId="{6814AB5B-B10E-4B8E-B4BA-25B5CDC29D85}" destId="{2E369AC9-5496-4F62-98C0-CFA888B66C67}" srcOrd="1" destOrd="0" presId="urn:microsoft.com/office/officeart/2005/8/layout/bProcess2"/>
    <dgm:cxn modelId="{2108A423-B6A1-4382-8B3B-4A6E24CF701D}" type="presParOf" srcId="{A5E9AB34-A6E1-492E-AAB9-9F2887D3F9FA}" destId="{73795463-C9A3-43EC-AD12-4371C2EC5DDC}" srcOrd="3" destOrd="0" presId="urn:microsoft.com/office/officeart/2005/8/layout/bProcess2"/>
    <dgm:cxn modelId="{58E11896-A018-4B98-AF00-E7410BD8836E}" type="presParOf" srcId="{A5E9AB34-A6E1-492E-AAB9-9F2887D3F9FA}" destId="{62124CF2-56FF-4D42-BDBE-D993F451509F}" srcOrd="4" destOrd="0" presId="urn:microsoft.com/office/officeart/2005/8/layout/bProcess2"/>
    <dgm:cxn modelId="{2D4D4E26-044D-42D3-8A17-E36B39D180D0}" type="presParOf" srcId="{62124CF2-56FF-4D42-BDBE-D993F451509F}" destId="{BF98D32E-2271-4233-8691-666D749A14EF}" srcOrd="0" destOrd="0" presId="urn:microsoft.com/office/officeart/2005/8/layout/bProcess2"/>
    <dgm:cxn modelId="{3582A859-AFF9-4269-9CAE-363CF64C2EE0}" type="presParOf" srcId="{62124CF2-56FF-4D42-BDBE-D993F451509F}" destId="{07135AE9-4BCA-435F-824D-B6A7F149D7D5}" srcOrd="1" destOrd="0" presId="urn:microsoft.com/office/officeart/2005/8/layout/bProcess2"/>
    <dgm:cxn modelId="{1FF8DF79-0876-486D-8E8E-E9084AD0BB54}" type="presParOf" srcId="{A5E9AB34-A6E1-492E-AAB9-9F2887D3F9FA}" destId="{B65A3A24-ADC9-4AA1-A408-440734B2D450}" srcOrd="5" destOrd="0" presId="urn:microsoft.com/office/officeart/2005/8/layout/bProcess2"/>
    <dgm:cxn modelId="{3A10ACFB-F3EB-4D69-9119-BF77DE7EC590}" type="presParOf" srcId="{A5E9AB34-A6E1-492E-AAB9-9F2887D3F9FA}" destId="{23942C9B-3A65-4F30-BC9C-75034A7E285A}" srcOrd="6" destOrd="0" presId="urn:microsoft.com/office/officeart/2005/8/layout/bProcess2"/>
    <dgm:cxn modelId="{4D45CF35-AB6B-4443-BF63-E5016E334169}" type="presParOf" srcId="{23942C9B-3A65-4F30-BC9C-75034A7E285A}" destId="{CD2F63F8-9663-4C26-BC18-611BBBF48823}" srcOrd="0" destOrd="0" presId="urn:microsoft.com/office/officeart/2005/8/layout/bProcess2"/>
    <dgm:cxn modelId="{74B79FFF-B889-4404-A422-843A42F7D5DA}" type="presParOf" srcId="{23942C9B-3A65-4F30-BC9C-75034A7E285A}" destId="{E1F45092-8728-4203-882E-D909D194D92B}" srcOrd="1" destOrd="0" presId="urn:microsoft.com/office/officeart/2005/8/layout/bProcess2"/>
    <dgm:cxn modelId="{CC254507-56B4-4DD8-B276-59786B700167}" type="presParOf" srcId="{A5E9AB34-A6E1-492E-AAB9-9F2887D3F9FA}" destId="{5CDEA879-33B6-44F1-916B-4607828F4D32}" srcOrd="7" destOrd="0" presId="urn:microsoft.com/office/officeart/2005/8/layout/bProcess2"/>
    <dgm:cxn modelId="{EBFFADF4-E269-4DB2-8A95-3A4A4601EA4E}" type="presParOf" srcId="{A5E9AB34-A6E1-492E-AAB9-9F2887D3F9FA}" destId="{68DC6FA9-C2FF-4179-B0EA-E48ED43A242C}" srcOrd="8" destOrd="0" presId="urn:microsoft.com/office/officeart/2005/8/layout/bProcess2"/>
    <dgm:cxn modelId="{0D9C3939-BEAB-4074-8D5B-2FAD19EA6F16}" type="presParOf" srcId="{68DC6FA9-C2FF-4179-B0EA-E48ED43A242C}" destId="{F6CAE19D-FBF1-47D4-AA33-5BDB5A7D16BF}" srcOrd="0" destOrd="0" presId="urn:microsoft.com/office/officeart/2005/8/layout/bProcess2"/>
    <dgm:cxn modelId="{F05CDA36-0CF2-490E-A0E3-88D1CE8E4E0C}" type="presParOf" srcId="{68DC6FA9-C2FF-4179-B0EA-E48ED43A242C}" destId="{9EF23ED9-CE2A-4AA8-A596-FA0BFB181920}" srcOrd="1" destOrd="0" presId="urn:microsoft.com/office/officeart/2005/8/layout/bProcess2"/>
    <dgm:cxn modelId="{B99E70C8-2715-4505-921E-C65904D7E908}" type="presParOf" srcId="{A5E9AB34-A6E1-492E-AAB9-9F2887D3F9FA}" destId="{08011E5F-BF64-47EB-B5A0-E49EF19F0CFA}" srcOrd="9" destOrd="0" presId="urn:microsoft.com/office/officeart/2005/8/layout/bProcess2"/>
    <dgm:cxn modelId="{81BC3F19-5965-4815-A3C9-25A7300264DA}" type="presParOf" srcId="{A5E9AB34-A6E1-492E-AAB9-9F2887D3F9FA}" destId="{0DA001C5-BE80-4243-A4F2-BFE27C4EBE37}" srcOrd="10" destOrd="0" presId="urn:microsoft.com/office/officeart/2005/8/layout/bProcess2"/>
    <dgm:cxn modelId="{F53797A2-BF36-4CC7-A5AC-4F5F56AD308E}" type="presParOf" srcId="{0DA001C5-BE80-4243-A4F2-BFE27C4EBE37}" destId="{CC1D01D3-5032-49D4-818E-B1B29BA7A950}" srcOrd="0" destOrd="0" presId="urn:microsoft.com/office/officeart/2005/8/layout/bProcess2"/>
    <dgm:cxn modelId="{DD8511C9-F0B0-41B2-A1FA-BC47544E03F1}" type="presParOf" srcId="{0DA001C5-BE80-4243-A4F2-BFE27C4EBE37}" destId="{34C23108-C11A-435A-B607-0EBB96F183FB}" srcOrd="1" destOrd="0" presId="urn:microsoft.com/office/officeart/2005/8/layout/bProcess2"/>
    <dgm:cxn modelId="{61C44BDA-468C-4D5A-BE70-43B46060B5C9}" type="presParOf" srcId="{A5E9AB34-A6E1-492E-AAB9-9F2887D3F9FA}" destId="{83BBD7B4-1E38-4720-A63D-FB4672695EE0}" srcOrd="11" destOrd="0" presId="urn:microsoft.com/office/officeart/2005/8/layout/bProcess2"/>
    <dgm:cxn modelId="{A774D882-89F9-4FCE-BC5E-850413A71167}" type="presParOf" srcId="{A5E9AB34-A6E1-492E-AAB9-9F2887D3F9FA}" destId="{890E781B-E644-4C75-B2F3-ABDA73421D17}" srcOrd="12" destOrd="0" presId="urn:microsoft.com/office/officeart/2005/8/layout/bProcess2"/>
    <dgm:cxn modelId="{87C94FAE-865B-4255-8428-B8B2C66B435B}" type="presParOf" srcId="{890E781B-E644-4C75-B2F3-ABDA73421D17}" destId="{7C76287B-52FD-44DC-9DEC-A061A2E09796}" srcOrd="0" destOrd="0" presId="urn:microsoft.com/office/officeart/2005/8/layout/bProcess2"/>
    <dgm:cxn modelId="{B431DA8A-936C-4062-BB62-F4356FEF0F8D}" type="presParOf" srcId="{890E781B-E644-4C75-B2F3-ABDA73421D17}" destId="{5B9AB91D-80B1-4F3E-871C-5ABCC44A7C9C}" srcOrd="1" destOrd="0" presId="urn:microsoft.com/office/officeart/2005/8/layout/bProcess2"/>
    <dgm:cxn modelId="{06C86E21-DD83-4DBC-B35A-1FBDCFDE337E}" type="presParOf" srcId="{A5E9AB34-A6E1-492E-AAB9-9F2887D3F9FA}" destId="{B4F8E951-518A-47B9-BCF2-84E8F80EFC33}" srcOrd="13" destOrd="0" presId="urn:microsoft.com/office/officeart/2005/8/layout/bProcess2"/>
    <dgm:cxn modelId="{D7150281-38D5-421D-936B-7A62F5801229}" type="presParOf" srcId="{A5E9AB34-A6E1-492E-AAB9-9F2887D3F9FA}" destId="{1E5993BD-FAC3-4F4E-ADE2-E3D11B04F889}" srcOrd="14" destOrd="0" presId="urn:microsoft.com/office/officeart/2005/8/layout/bProcess2"/>
    <dgm:cxn modelId="{180B88FD-0959-4F7A-AE38-C2EB72B3D9E1}" type="presParOf" srcId="{1E5993BD-FAC3-4F4E-ADE2-E3D11B04F889}" destId="{4FE2353B-6A7E-44AC-B45D-3F221AC62701}" srcOrd="0" destOrd="0" presId="urn:microsoft.com/office/officeart/2005/8/layout/bProcess2"/>
    <dgm:cxn modelId="{5A0EF1FB-B079-46E8-84FF-DB607290D3A2}" type="presParOf" srcId="{1E5993BD-FAC3-4F4E-ADE2-E3D11B04F889}" destId="{2CC2E38B-6708-4D41-BDF0-2B37F228D205}" srcOrd="1" destOrd="0" presId="urn:microsoft.com/office/officeart/2005/8/layout/bProcess2"/>
    <dgm:cxn modelId="{0E19F648-7D96-4591-99C6-F9A0F23230CD}" type="presParOf" srcId="{A5E9AB34-A6E1-492E-AAB9-9F2887D3F9FA}" destId="{6067AB22-0434-4D74-8EE7-AC7ED2948DD0}" srcOrd="15" destOrd="0" presId="urn:microsoft.com/office/officeart/2005/8/layout/bProcess2"/>
    <dgm:cxn modelId="{214508E4-03AC-4EDD-BDD0-6C9F440D94F8}" type="presParOf" srcId="{A5E9AB34-A6E1-492E-AAB9-9F2887D3F9FA}" destId="{41DAB7C8-5F17-4426-BFF3-45C6F103C894}" srcOrd="16" destOrd="0" presId="urn:microsoft.com/office/officeart/2005/8/layout/bProcess2"/>
    <dgm:cxn modelId="{89A985EE-48BA-4E16-843E-573F90982813}" type="presParOf" srcId="{41DAB7C8-5F17-4426-BFF3-45C6F103C894}" destId="{05E92B31-A06B-4BA1-AEF0-A3A32B0609EC}" srcOrd="0" destOrd="0" presId="urn:microsoft.com/office/officeart/2005/8/layout/bProcess2"/>
    <dgm:cxn modelId="{1C2868F3-E13F-499B-B14C-B6E1BFC9A74D}" type="presParOf" srcId="{41DAB7C8-5F17-4426-BFF3-45C6F103C894}" destId="{D578F239-CBAE-4838-A9ED-39C8C72AD602}" srcOrd="1" destOrd="0" presId="urn:microsoft.com/office/officeart/2005/8/layout/bProcess2"/>
    <dgm:cxn modelId="{2CD13970-2378-41D6-B74F-6F331A25A2EC}" type="presParOf" srcId="{A5E9AB34-A6E1-492E-AAB9-9F2887D3F9FA}" destId="{648BD493-50A0-41C1-9BBE-9D71F21B1333}" srcOrd="17" destOrd="0" presId="urn:microsoft.com/office/officeart/2005/8/layout/bProcess2"/>
    <dgm:cxn modelId="{433CD113-6634-45D6-9CF9-B18F49D84785}" type="presParOf" srcId="{A5E9AB34-A6E1-492E-AAB9-9F2887D3F9FA}" destId="{556489EA-E4ED-4B7E-ABBE-ACB85F972B42}" srcOrd="18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B11E55-D5E9-4379-8EBF-311137E956D0}">
      <dsp:nvSpPr>
        <dsp:cNvPr id="0" name=""/>
        <dsp:cNvSpPr/>
      </dsp:nvSpPr>
      <dsp:spPr>
        <a:xfrm>
          <a:off x="275068" y="712967"/>
          <a:ext cx="1317375" cy="11822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 dirty="0"/>
            <a:t>Elaboração do cronograma  semanal </a:t>
          </a:r>
        </a:p>
      </dsp:txBody>
      <dsp:txXfrm>
        <a:off x="467993" y="886107"/>
        <a:ext cx="931525" cy="835996"/>
      </dsp:txXfrm>
    </dsp:sp>
    <dsp:sp modelId="{60B695BE-643F-44A3-9239-ECBAF0F2B5CC}">
      <dsp:nvSpPr>
        <dsp:cNvPr id="0" name=""/>
        <dsp:cNvSpPr/>
      </dsp:nvSpPr>
      <dsp:spPr>
        <a:xfrm rot="11052203">
          <a:off x="637581" y="2052007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69AC9-5496-4F62-98C0-CFA888B66C67}">
      <dsp:nvSpPr>
        <dsp:cNvPr id="0" name=""/>
        <dsp:cNvSpPr/>
      </dsp:nvSpPr>
      <dsp:spPr>
        <a:xfrm>
          <a:off x="353122" y="2526854"/>
          <a:ext cx="916619" cy="8832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Pesquisas de estudos  de viabilidade  comercial </a:t>
          </a:r>
        </a:p>
      </dsp:txBody>
      <dsp:txXfrm>
        <a:off x="487358" y="2656208"/>
        <a:ext cx="648147" cy="624578"/>
      </dsp:txXfrm>
    </dsp:sp>
    <dsp:sp modelId="{73795463-C9A3-43EC-AD12-4371C2EC5DDC}">
      <dsp:nvSpPr>
        <dsp:cNvPr id="0" name=""/>
        <dsp:cNvSpPr/>
      </dsp:nvSpPr>
      <dsp:spPr>
        <a:xfrm rot="5385946">
          <a:off x="1498279" y="2796292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135AE9-4BCA-435F-824D-B6A7F149D7D5}">
      <dsp:nvSpPr>
        <dsp:cNvPr id="0" name=""/>
        <dsp:cNvSpPr/>
      </dsp:nvSpPr>
      <dsp:spPr>
        <a:xfrm>
          <a:off x="2165400" y="2497157"/>
          <a:ext cx="927234" cy="927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Montagem do protótipo leitor de desktop </a:t>
          </a:r>
        </a:p>
      </dsp:txBody>
      <dsp:txXfrm>
        <a:off x="2301190" y="2633033"/>
        <a:ext cx="655654" cy="656066"/>
      </dsp:txXfrm>
    </dsp:sp>
    <dsp:sp modelId="{B65A3A24-ADC9-4AA1-A408-440734B2D450}">
      <dsp:nvSpPr>
        <dsp:cNvPr id="0" name=""/>
        <dsp:cNvSpPr/>
      </dsp:nvSpPr>
      <dsp:spPr>
        <a:xfrm>
          <a:off x="2400190" y="1886536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F45092-8728-4203-882E-D909D194D92B}">
      <dsp:nvSpPr>
        <dsp:cNvPr id="0" name=""/>
        <dsp:cNvSpPr/>
      </dsp:nvSpPr>
      <dsp:spPr>
        <a:xfrm>
          <a:off x="2192938" y="759752"/>
          <a:ext cx="872157" cy="872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50" kern="1200" dirty="0"/>
            <a:t>Criação  e ajustes do software </a:t>
          </a:r>
        </a:p>
      </dsp:txBody>
      <dsp:txXfrm>
        <a:off x="2320662" y="887476"/>
        <a:ext cx="616709" cy="616709"/>
      </dsp:txXfrm>
    </dsp:sp>
    <dsp:sp modelId="{5CDEA879-33B6-44F1-916B-4607828F4D32}">
      <dsp:nvSpPr>
        <dsp:cNvPr id="0" name=""/>
        <dsp:cNvSpPr/>
      </dsp:nvSpPr>
      <dsp:spPr>
        <a:xfrm rot="5400000">
          <a:off x="3370278" y="1027368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F23ED9-CE2A-4AA8-A596-FA0BFB181920}">
      <dsp:nvSpPr>
        <dsp:cNvPr id="0" name=""/>
        <dsp:cNvSpPr/>
      </dsp:nvSpPr>
      <dsp:spPr>
        <a:xfrm>
          <a:off x="4114044" y="738275"/>
          <a:ext cx="952692" cy="91511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Calibração  do </a:t>
          </a:r>
          <a:r>
            <a:rPr lang="pt-BR" sz="1000" kern="1200" dirty="0" err="1"/>
            <a:t>Geiser</a:t>
          </a:r>
          <a:r>
            <a:rPr lang="pt-BR" sz="1000" kern="1200" dirty="0"/>
            <a:t> na USP RP</a:t>
          </a:r>
        </a:p>
      </dsp:txBody>
      <dsp:txXfrm>
        <a:off x="4253563" y="872290"/>
        <a:ext cx="673654" cy="647081"/>
      </dsp:txXfrm>
    </dsp:sp>
    <dsp:sp modelId="{08011E5F-BF64-47EB-B5A0-E49EF19F0CFA}">
      <dsp:nvSpPr>
        <dsp:cNvPr id="0" name=""/>
        <dsp:cNvSpPr/>
      </dsp:nvSpPr>
      <dsp:spPr>
        <a:xfrm rot="10800000">
          <a:off x="4361563" y="1893268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23108-C11A-435A-B607-0EBB96F183FB}">
      <dsp:nvSpPr>
        <dsp:cNvPr id="0" name=""/>
        <dsp:cNvSpPr/>
      </dsp:nvSpPr>
      <dsp:spPr>
        <a:xfrm>
          <a:off x="4086872" y="2451003"/>
          <a:ext cx="1007036" cy="10201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50" kern="1200" dirty="0"/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 dirty="0"/>
            <a:t>Desenvolvimento  do leitor fixo </a:t>
          </a:r>
        </a:p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050" kern="1200" dirty="0"/>
        </a:p>
      </dsp:txBody>
      <dsp:txXfrm>
        <a:off x="4234349" y="2600397"/>
        <a:ext cx="712082" cy="721339"/>
      </dsp:txXfrm>
    </dsp:sp>
    <dsp:sp modelId="{83BBD7B4-1E38-4720-A63D-FB4672695EE0}">
      <dsp:nvSpPr>
        <dsp:cNvPr id="0" name=""/>
        <dsp:cNvSpPr/>
      </dsp:nvSpPr>
      <dsp:spPr>
        <a:xfrm rot="5400000">
          <a:off x="5325610" y="2792604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AB91D-80B1-4F3E-871C-5ABCC44A7C9C}">
      <dsp:nvSpPr>
        <dsp:cNvPr id="0" name=""/>
        <dsp:cNvSpPr/>
      </dsp:nvSpPr>
      <dsp:spPr>
        <a:xfrm>
          <a:off x="5995894" y="2422941"/>
          <a:ext cx="1111738" cy="10762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b="0" i="0" kern="1200" dirty="0">
              <a:solidFill>
                <a:schemeClr val="bg1"/>
              </a:solidFill>
              <a:effectLst/>
              <a:latin typeface="-apple-system"/>
            </a:rPr>
            <a:t>Desenvolvimento do plugin do </a:t>
          </a:r>
          <a:r>
            <a:rPr lang="pt-BR" sz="1000" b="0" i="0" kern="1200" dirty="0" err="1">
              <a:solidFill>
                <a:schemeClr val="bg1"/>
              </a:solidFill>
              <a:effectLst/>
              <a:latin typeface="-apple-system"/>
            </a:rPr>
            <a:t>wordpress</a:t>
          </a:r>
          <a:r>
            <a:rPr lang="pt-BR" sz="1000" b="0" i="0" kern="1200" dirty="0">
              <a:solidFill>
                <a:schemeClr val="bg1"/>
              </a:solidFill>
              <a:effectLst/>
              <a:latin typeface="-apple-system"/>
            </a:rPr>
            <a:t>, com várias correções</a:t>
          </a:r>
          <a:endParaRPr lang="pt-BR" sz="1000" kern="1200" dirty="0">
            <a:solidFill>
              <a:schemeClr val="bg1"/>
            </a:solidFill>
          </a:endParaRPr>
        </a:p>
      </dsp:txBody>
      <dsp:txXfrm>
        <a:off x="6158704" y="2580554"/>
        <a:ext cx="786118" cy="761024"/>
      </dsp:txXfrm>
    </dsp:sp>
    <dsp:sp modelId="{B4F8E951-518A-47B9-BCF2-84E8F80EFC33}">
      <dsp:nvSpPr>
        <dsp:cNvPr id="0" name=""/>
        <dsp:cNvSpPr/>
      </dsp:nvSpPr>
      <dsp:spPr>
        <a:xfrm>
          <a:off x="6322936" y="1849427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C2E38B-6708-4D41-BDF0-2B37F228D205}">
      <dsp:nvSpPr>
        <dsp:cNvPr id="0" name=""/>
        <dsp:cNvSpPr/>
      </dsp:nvSpPr>
      <dsp:spPr>
        <a:xfrm>
          <a:off x="6115684" y="759752"/>
          <a:ext cx="872157" cy="872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800" kern="1200" dirty="0">
              <a:solidFill>
                <a:schemeClr val="bg1"/>
              </a:solidFill>
            </a:rPr>
            <a:t>Analise</a:t>
          </a:r>
          <a:r>
            <a:rPr lang="pt-BR" sz="1050" kern="1200" dirty="0">
              <a:solidFill>
                <a:schemeClr val="bg1"/>
              </a:solidFill>
            </a:rPr>
            <a:t> </a:t>
          </a:r>
          <a:r>
            <a:rPr lang="pt-BR" sz="800" kern="1200" dirty="0">
              <a:solidFill>
                <a:schemeClr val="bg1"/>
              </a:solidFill>
            </a:rPr>
            <a:t>de viabilidade técnica do 3º dispositivo</a:t>
          </a:r>
        </a:p>
      </dsp:txBody>
      <dsp:txXfrm>
        <a:off x="6243408" y="887476"/>
        <a:ext cx="616709" cy="616709"/>
      </dsp:txXfrm>
    </dsp:sp>
    <dsp:sp modelId="{6067AB22-0434-4D74-8EE7-AC7ED2948DD0}">
      <dsp:nvSpPr>
        <dsp:cNvPr id="0" name=""/>
        <dsp:cNvSpPr/>
      </dsp:nvSpPr>
      <dsp:spPr>
        <a:xfrm rot="5400000">
          <a:off x="7313158" y="1027368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78F239-CBAE-4838-A9ED-39C8C72AD602}">
      <dsp:nvSpPr>
        <dsp:cNvPr id="0" name=""/>
        <dsp:cNvSpPr/>
      </dsp:nvSpPr>
      <dsp:spPr>
        <a:xfrm>
          <a:off x="8077058" y="759752"/>
          <a:ext cx="872157" cy="8721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000" kern="1200">
              <a:solidFill>
                <a:schemeClr val="bg1"/>
              </a:solidFill>
            </a:rPr>
            <a:t>Teste de Validação na USP</a:t>
          </a:r>
        </a:p>
      </dsp:txBody>
      <dsp:txXfrm>
        <a:off x="8204782" y="887476"/>
        <a:ext cx="616709" cy="616709"/>
      </dsp:txXfrm>
    </dsp:sp>
    <dsp:sp modelId="{648BD493-50A0-41C1-9BBE-9D71F21B1333}">
      <dsp:nvSpPr>
        <dsp:cNvPr id="0" name=""/>
        <dsp:cNvSpPr/>
      </dsp:nvSpPr>
      <dsp:spPr>
        <a:xfrm rot="10800000">
          <a:off x="8284309" y="1810666"/>
          <a:ext cx="457653" cy="336924"/>
        </a:xfrm>
        <a:prstGeom prst="triangl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489EA-E4ED-4B7E-ABBE-ACB85F972B42}">
      <dsp:nvSpPr>
        <dsp:cNvPr id="0" name=""/>
        <dsp:cNvSpPr/>
      </dsp:nvSpPr>
      <dsp:spPr>
        <a:xfrm>
          <a:off x="7859345" y="2307275"/>
          <a:ext cx="1307582" cy="1307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 dirty="0"/>
            <a:t>Apresentação do produto final</a:t>
          </a:r>
        </a:p>
      </dsp:txBody>
      <dsp:txXfrm>
        <a:off x="8050836" y="2498766"/>
        <a:ext cx="924600" cy="924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grDir" val="tL"/>
          <dgm:param type="flowDir" val="col"/>
          <dgm:param type="contDir" val="revDir"/>
        </dgm:alg>
      </dgm:if>
      <dgm:else name="Name2">
        <dgm:alg type="snake">
          <dgm:param type="grDir" val="tR"/>
          <dgm:param type="flowDir" val="col"/>
          <dgm:param type="contDir" val="revDi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3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4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begPts" val="auto"/>
                    <dgm:param type="endPts" val="auto"/>
                    <dgm:param type="srcNode" val="firstNode"/>
                    <dgm:param type="dstNode" val="shape"/>
                  </dgm:alg>
                </dgm:if>
                <dgm:if name="Name18" axis="self" ptType="sibTrans" func="revPos" op="equ" val="1">
                  <dgm:alg type="conn">
                    <dgm:param type="begPts" val="auto"/>
                    <dgm:param type="endPts" val="auto"/>
                    <dgm:param type="srcNode" val="shape"/>
                    <dgm:param type="dstNode" val="lastNode"/>
                  </dgm:alg>
                </dgm:if>
                <dgm:else name="Name19">
                  <dgm:alg type="conn">
                    <dgm:param type="begPts" val="auto"/>
                    <dgm:param type="endPts" val="auto"/>
                    <dgm:param type="srcNode" val="shape"/>
                    <dgm:param type="dstNode" val="shape"/>
                  </dgm:alg>
                </dgm:else>
              </dgm:choose>
            </dgm:else>
          </dgm:choose>
          <dgm:shape xmlns:r="http://schemas.openxmlformats.org/officeDocument/2006/relationships" rot="90" type="triangle" r:blip="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4" name="Google Shape;34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44" name="Google Shape;44;p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9" name="Google Shape;59;p7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46025" y="1773300"/>
            <a:ext cx="24099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3679388" y="1773300"/>
            <a:ext cx="24099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6212750" y="1773300"/>
            <a:ext cx="2409900" cy="31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▪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76" name="Google Shape;76;p9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9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</a:lstStyle>
          <a:p>
            <a:endParaRPr/>
          </a:p>
        </p:txBody>
      </p:sp>
      <p:sp>
        <p:nvSpPr>
          <p:cNvPr id="81" name="Google Shape;81;p9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5C663-3B9E-4DD2-B3AC-EEF71CE95B94}" type="datetimeFigureOut">
              <a:rPr lang="pt-BR" smtClean="0"/>
              <a:t>15/06/2023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5AA2-B115-4093-89B8-6DC0798C729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8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Nixie One"/>
              <a:buChar char="▪"/>
              <a:defRPr sz="30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▫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ixie One"/>
              <a:buChar char="■"/>
              <a:defRPr sz="2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●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○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ixie One"/>
              <a:buChar char="■"/>
              <a:defRPr sz="18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5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34850F-F285-4CE6-B8F7-38EFC0CEA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5382" y="358690"/>
            <a:ext cx="6461567" cy="1085413"/>
          </a:xfrm>
        </p:spPr>
        <p:txBody>
          <a:bodyPr>
            <a:normAutofit fontScale="90000"/>
          </a:bodyPr>
          <a:lstStyle/>
          <a:p>
            <a:r>
              <a:rPr lang="pt-BR" sz="300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itchFamily="18" charset="0"/>
              </a:rPr>
              <a:t>PROJETOS DE EQUIPAMENTOS MÉDICO-HOSPITALARES</a:t>
            </a:r>
            <a:endParaRPr lang="pt-BR" sz="300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A47352D-79B8-A2A1-D0F6-30C5ECF327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269023"/>
            <a:ext cx="6858000" cy="562247"/>
          </a:xfrm>
        </p:spPr>
        <p:txBody>
          <a:bodyPr>
            <a:normAutofit fontScale="70000" lnSpcReduction="20000"/>
          </a:bodyPr>
          <a:lstStyle/>
          <a:p>
            <a:r>
              <a:rPr lang="pt-BR" sz="330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skerville Old Face" panose="02020602080505020303" pitchFamily="18" charset="0"/>
              </a:rPr>
              <a:t>SBM – FATEC RP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A026A96-CE26-D12A-B498-AA1BCA76475D}"/>
              </a:ext>
            </a:extLst>
          </p:cNvPr>
          <p:cNvSpPr txBox="1"/>
          <p:nvPr/>
        </p:nvSpPr>
        <p:spPr>
          <a:xfrm>
            <a:off x="748554" y="1741998"/>
            <a:ext cx="7449424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ea typeface="Arial" panose="020B0604020202020204" pitchFamily="34" charset="0"/>
              </a:rPr>
              <a:t>Desenvolvimento do projeto de medição de radiação </a:t>
            </a:r>
            <a:r>
              <a:rPr lang="pt-BR" sz="2400" b="1" dirty="0" err="1">
                <a:solidFill>
                  <a:schemeClr val="accent5">
                    <a:lumMod val="50000"/>
                  </a:schemeClr>
                </a:solidFill>
                <a:ea typeface="Arial" panose="020B0604020202020204" pitchFamily="34" charset="0"/>
              </a:rPr>
              <a:t>Geiser</a:t>
            </a:r>
            <a:r>
              <a:rPr lang="pt-BR" sz="2400" b="1" dirty="0">
                <a:solidFill>
                  <a:schemeClr val="accent5">
                    <a:lumMod val="50000"/>
                  </a:schemeClr>
                </a:solidFill>
                <a:ea typeface="Arial" panose="020B0604020202020204" pitchFamily="34" charset="0"/>
              </a:rPr>
              <a:t> Muller</a:t>
            </a:r>
            <a:endParaRPr lang="pt-BR" sz="2400" dirty="0">
              <a:solidFill>
                <a:schemeClr val="accent5">
                  <a:lumMod val="50000"/>
                </a:schemeClr>
              </a:solidFill>
              <a:ea typeface="Times New Roman" panose="02020603050405020304" pitchFamily="18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5588654-675C-D0DD-3D28-23A6FC606A8F}"/>
              </a:ext>
            </a:extLst>
          </p:cNvPr>
          <p:cNvSpPr txBox="1"/>
          <p:nvPr/>
        </p:nvSpPr>
        <p:spPr>
          <a:xfrm>
            <a:off x="1105382" y="3019605"/>
            <a:ext cx="661249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pt-BR" sz="1800">
                <a:solidFill>
                  <a:schemeClr val="accent5">
                    <a:lumMod val="50000"/>
                  </a:schemeClr>
                </a:solidFill>
              </a:rPr>
              <a:t>Marcelo </a:t>
            </a:r>
            <a:r>
              <a:rPr lang="pt-BR" sz="1800" err="1">
                <a:solidFill>
                  <a:schemeClr val="accent5">
                    <a:lumMod val="50000"/>
                  </a:schemeClr>
                </a:solidFill>
              </a:rPr>
              <a:t>Maurin</a:t>
            </a:r>
            <a:endParaRPr lang="pt-BR" sz="1800">
              <a:solidFill>
                <a:schemeClr val="accent5">
                  <a:lumMod val="50000"/>
                </a:schemeClr>
              </a:solidFill>
            </a:endParaRPr>
          </a:p>
          <a:p>
            <a:pPr algn="ctr"/>
            <a:r>
              <a:rPr lang="pt-BR" sz="1800" err="1">
                <a:solidFill>
                  <a:schemeClr val="accent5">
                    <a:lumMod val="50000"/>
                  </a:schemeClr>
                </a:solidFill>
              </a:rPr>
              <a:t>Edillayne</a:t>
            </a:r>
            <a:r>
              <a:rPr lang="pt-BR" sz="1800">
                <a:solidFill>
                  <a:schemeClr val="accent5">
                    <a:lumMod val="50000"/>
                  </a:schemeClr>
                </a:solidFill>
              </a:rPr>
              <a:t> Santos </a:t>
            </a:r>
          </a:p>
          <a:p>
            <a:pPr algn="ctr"/>
            <a:r>
              <a:rPr lang="pt-BR" sz="1800">
                <a:solidFill>
                  <a:schemeClr val="accent5">
                    <a:lumMod val="50000"/>
                  </a:schemeClr>
                </a:solidFill>
              </a:rPr>
              <a:t>Lorena Fróes</a:t>
            </a:r>
          </a:p>
        </p:txBody>
      </p:sp>
    </p:spTree>
    <p:extLst>
      <p:ext uri="{BB962C8B-B14F-4D97-AF65-F5344CB8AC3E}">
        <p14:creationId xmlns:p14="http://schemas.microsoft.com/office/powerpoint/2010/main" val="3760679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dirty="0"/>
              <a:t>Resultados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4883690" y="4321747"/>
            <a:ext cx="43706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dirty="0"/>
              <a:t>Mediante aos testes realizados foi possível obter resultados correspondentes aos esperados. </a:t>
            </a:r>
          </a:p>
        </p:txBody>
      </p:sp>
      <p:sp>
        <p:nvSpPr>
          <p:cNvPr id="7" name="AutoShape 2" descr="data:image/jpeg;base64,/9j/4AAQSkZJRgABAQEAYABgAAD/2wBDAAgGBgcGBQgHBwcJCQgKDBQNDAsLDBkSEw8UHRofHh0aHBwgJC4nICIsIxwcKDcpLDAxNDQ0Hyc5PTgyPC4zNDL/2wBDAQkJCQwLDBgNDRgyIRwhMjIyMjIyMjIyMjIyMjIyMjIyMjIyMjIyMjIyMjIyMjIyMjIyMjIyMjIyMjIyMjIyMjL/wAARCAMgAc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QQgsAcdB29qU2oI+UD/vmmyXqRyjCA8Dv7VcguvNAwgGfeoKuUvs5zyo/wC+RT1tST90fkKuyz+VwQtQx3gHVkFFguRmzbH3B/3yKwvEFqyWrEqBgegrqBfKRgypWP4gkR7KQb1YlT0NVDSSJlZo8puuJG4H5ViXP+s7flW3egiY1i3Yw9fRUHseXVKx6/8A1quW56dPyqmetWrc16EGedW+E1EbKdvyobPoPypsR4qRuldB5TWpA/0H5VRm79Pyq+9Upl4NTI2pblJjz/8AWpVPH/1qRhg0DpWDO5D/APPSmk8//WpaQ1BSFX8Pyoc8dvyoWhqRREvX/wCtUueO35VEOtSVQmXrNvmHT8q6fSm/fp0/KuWs/vCul0o/vlrlrbM6KXQ9BtrwJCAdvT0FS/2gvqv5CuVnnkUAA8Cqxups/erw5TtKx6SjdHZi/Vj1X8hVuKbf6fkK4SC7l81fmNdbpzl0GacXcTVjSabb12/kKQXoB6r+QrM1CZo1bFYouLtzlFYj6UyTtU1AEYLD8hT2v1wPmX8hXFBtQPRG/KjGoH+F/wAqLhY6yS/XPVfyFQnUVHdfyFcxtvu6v+VMMd5/dei4HUf2qo7r+QoGsxjun5CuUMV2ezVG0VwOoai4HWvr8a9GT/vkVXbxTsPAU/8AARXKmKY9mphikHUGlzMaR0s3i2VgQqD/AL5FVINXluZvmxyf7orC8tquachEwqeZtjskdT5hMOeOnoKwb29kjcgY49q3P+Xf8K5q/QmRhzTm7IFqyI6nKfT8hTTqMvt+VVvIf0p3kN6VlzM0sS/2hL7flTvt0vqPyFRfZ29KUW7elJyYWRKL2X+8PyFOF5J/e/Sohbt6VLFaO7BQvWldj0JFvJRyG/SrUer3MYwpX8VFaNj4WluQCzba14/BEWBvnP5UNSDmSOfg1q8aVRvX8EFdFaRXd+gZSOO+0VOvg60i+YSOWFaFiI9ODQyHAJ4Y1cFoRKdyoNI1Y8Lf7F9BUo0PUG+/qUh+la39qWMYw1zHn61G2u6ev/LcH6KTU2ZStbVmePD0p+/fTGnf8I2n8VxKasN4ksF6GRvolRN4osx0hnP/AAH/AOvRyyC8e44eHLfA/eyfmKKB4mtiAfs8/wCQ/wAaKfLId4dzzn7ZIzgk9hWlb3Em37xH41jKp3DjsK07fOBXPE3Yl3cSkH5jVAzyA/eNXblSc8VTMTHtVp2M7XE+0yZ+8aSWdnjIJzSGFuwpjROFPFaRtclo5PUhi5P1rCvB81dDqwxcfjWDeCvdw70RwVluUjVi36iq56VPbnkV6MDz6q0NWP7op5OajiPAqQ10I8mW5E9VJu9W36VVl6GlI0p7lBxzQvSlkGDTRWDO5bDqQ9KWkPSoLQqUrdKRKVulLqUQ96kqL+KpapCZatOtdLpZ/foPeuYtfvfjXRaY2Jk+tc1ZaM3pHUy2xdcgGqxsmP8ACa6WygWWEE+lWhZR+grwpxvK56cZaHJRWLiRTtNdXp0JRBkVItpEGGMVoQwqo4pxVgZnyWn2i4CEcE10Gn6LbxRglMms9oxv3A4I6VqQarsRVdQWHcGh3toRuy8unQDpEtP/ALOg/wCea/lVb+1wf4B+dL/ay/3f1rO0y/3ZMdNgP/LJaibTLXvEKT+1l9KY2qqewppTE1HoB0m0I4iFU59DgbpGKtHVB7VE2qA9MVa5iLGe2iRc/uxVG50RMHCVtf2iPaoJ79SDkiqGrnLy6OobAFLb6eIpOlaM19Hu6imxzBm4qbIepJ5XyYqlLpwkbpWoOaeoqrCMT+yV/u07+yh/dra4pOKOVDuzIGlr/dpRpa/3a1uKMijlQXZmDTF/uirFvp6rIrY6VbyPWnKwB60WQrs2rIxRx4PX6VcNzEi5IP5Vhx3aoOxpz3/yHgVLhdgm0aDaxbbim18j2qGbbeD7uF965aS8/wBLPXBNblreDyxyaFFLYJNssrpkPdRUn9mwAfdFRfbQvUmmNqI9f1quViux7WEOfuihbCH+6KrG+B/ioF+B/FTsF2ai2EO0fIOlFVV1MbRyOlFTyyC5xv2VQR9B/KpkjAFUWvBuHPYVbgl345riVjtdx7RAmm/Z1qV/lGaqtPg4qnYRL5CVHPAgjJFN8+mSTZQihMdjidbXFw+OxrnL3mun1xf3zH1rm7wfJXu4V+6jzq27M41JBUZp8B+avUgedUWhrQn5amI4qvAcirHauhHkz3I2qrMKtMKrS0mVT3KMnWminSdTTKwZ3x2FpDRRUFirTj0pq05ulJ7jID96pB0qM9aeOlUgZPbn5q39Ob96v1rnoD81bmnnEq1hVV0bUzv7O+8u3AzUjasRWdAuYR9KbItfPVZNTZ60I3jc1bfVN8oGa6K0lLrmuKtB+/H1rstP/wBXRCTYSQt3IY8kVhza2Ypdu0mtq/8AuGuPvB/pBq2yUan/AAkDf3D+dH9vSHoh/OsZEJIA71q2ukvMBnNS5WHy3JBrUx/hp39rTnsKux+Hnx0P5VOvh1/7ppc5Xs2Zf9pzelMOpXB7VuL4df8Aumnf8I4391qPaByM55tRufWoZL65cfexXTnw0x/hNRS+HCik7TS5w5Gck0kpOS5rZ03J25JNV7zTjC3THNaGnx4wKcXqKSsaiCnMdiZpwFMuP9Sa2MjMuNQWJuTVY6uv96s/UeZapbawlUadjWMLo3P7XX+9R/ay+tYgUU4Cp9qyvZmx/ao9acNTyah0rTxdv83SuttvDFs6AkCp9s+haoo5sakPWrEN6JUIP8q6X/hFrX2/Kg+HIIkJTGaaqyvqJ0lbQ5cQ+Y2QD1rWt4WCdDV5NOWPAxWlDaIAOK35zHkOZuXmTOIy30rLea8znyX/ACr0YW8IH+rX8qGt4SpHlr+VYTqSb0NowilqeYSX1whwyY+tQnUZ/QV0mv2caBmKhcelck2M1n7SRfs4l0ahPtHTpRUC/dH0oo9rIPZxK38Q+grTsu1Z2MN+ArQs+1RHcuWxoSL8tZ0q/NWowylUJVya0kZpkGKRl4NSiMmkMZxU2ZV0clrqfOfpXLXf+rrttbtWKMQOgri7oHyzmvcwb91Hn192ZXrToj81MPU06P71etE86psatueKs9qqW/SrfauhHk1fiGtVWXvVk9arS96GENyjJ1plSSdajrBndHYWkopD0qDQctOPSmLTz0pMZAfvUoPFI33qUdKpDJofvCtrT/8AWr9axIT81bNi37xaxq7GlPc7iFgIB9KQnNVYCxiXmrABxXzdf42ezTfuk1qP34rr7D/ViuStVPnLXW2H3BTp7CmF+Pk/CuRux+/NdfejKVy1zHmY05uwoleDCyqW6A13WjCKRVKkGuKWImrcKToMJK6j2NYy1NIux6eqxqOq/nS74h/Go/GvMz9pI/18v/fRqMpMTzNJ/wB9Gkotjc7dD1DzoR/y0T/voUhuYB1mT/voV5qlvIQMu5/4FUn2Q4+8fzquRi9oehm9tR1uI/8AvoVVub+xMZBuYv8AvoV59Lb4HU/nVNo+azehakza1e8t3crE4fntTtPbOKwVj+YVu6euMVrSepnUNZetNuf9SaetMuR+6rqexzdTlL8Zlqpir98v72quyuKbvI64LQixS1Jto2CoKLml6j9hlywJT2rrYPGenIgVo5c+y1wu0Uu2iwXZ348a6Z/dm/75qZfFVjPGTGshPuMV52AK1LJcRZ9auCuyZNpHWDUhJg4x7VMdQITj0rFh7VbP3DXXyqxzuTK95r99CCIXAHuM1mN4l1luBcY+iCpbtQTzVVIVJ6VhOF2aRk7Fa4uL69O6eVnqD7I2M1tpCuwcVJ5SbcbRUezL52YYt2wKK2xEMDiil7MOdnObckfQVftVwBVNeo+gq/bMMUoIqRoY/d1TkTLVcX7lQOvNaEjEjGOtSGJSKavFSAjFVYRl3tsrgg153rlutvcMi9Otek6hJtQ4rzzxECZw/Yiu/CPVHLWRyzfeNIhw1K/3zTFPz17kTzpmpbGro6Vn25q+Pu1vHY8qqveA96rS81Ox4qvJ0psmG5TkqKppKhrBndDYKSiioNEKvWnnpUY6089KTGQt96l7UjdaP4apDHxH562LE/OtYkf3q2LA/OtZVdjSnudvYjMIz6VbwKqWH+pH0q7Xztf42exT+EfbD98tdVY/drmLYfvhXUWQ+Wpp7BMdefdNc3cf66ujvPuVzVyf31KoEBUq3H0qnH2q3HWRZIelNwM1Lsbb0qJwRTvYRKhAHWpC3FUtxFToxIp89w5SOeqDjmr83SqTjms5FxGJ98Vt2I6VipywrcsegrSjuTU2NJKjuv8AV1MtQ3Y+SutnMjm7v/WVXxVm6UmSoUTLYrhl8R1R2GYpNpq/FbZ7VN9kHpT5GLnRk7TRitN7XA6VSkj2npScWhqVyEDmte1XEK1mKOa1IvlRRV0tyamxqQjpVp/uGqkByRVqTiOuvoc5l3A+amRrT7g81EjYrnlON9zZRdi2o+UVIFqBZBxVhTmkpp7BytCiPjpRUo+6PpRTA47oR9BVu3bmqZ6/gKmgb5qwibSNuM5SopeDSwuPLqhf3qQKSzAYraKbdiGSvOEHWsy61uGD7ziuY1XxNjckJyfWuWuL2W4cs7k/jXpUcE5K8jkqV0tj0kX6Xy/IcjFcvryfulPocVq+FQJYBk9qp+JkEcaqO5zVQioVOVEtuUbs4mXiQ1EPv1LN/rDUXevXhscUy/bHpWgDxWbbnpWgp4roieXW+IU8ioJOlTnpUMnIpszjuUpahqaSoqxkdsNhKSg0VmaCjrT+1RjrUnakMgfrQOlD9aB0qkMF4cVr6ef3i/WscHDVq6Ycyr9aip8JdP4jv9PTMI+lXRGcVFpYBt1rS2DFfNYj42e1TXukFupWUV01l90Vz8eFlroLI5ApU9hTHXv3a5e7H76upu8bTmuZvMeaaqSuTEZDya0rWPe6j1rJifa9atrMA6kVly2NOhrC2AGMVQu4tjYrXju42jydvSsy7fe5NOVrEq5nsOanRflqvI+DVmFwRWdrFsZImaqPH7Votg1XkxipY0VI0+YVuWScVkRY8ytuz+7WtJakVGXkSobtflqwhGKr3jfLXU9jBbmDcx/vDxUcMOZKnmc7yKfZ4381ytXZv0LsMAC/dqbyv9mrcQXZTuPatLGTepReHK/drMubfrxXQP8AdPFZF5IBngUpJWHFmQIxurSSPISqSnL9O9acY5WpprUuT0LdvHgjmrE3+rpkQ5p1xwldEtjJbmTORuqDIp9w3zVX3V4FaT52epTXuk4bnrV2JuOtZRfFWo5sAVrhp2lqRVjoa6kbR9KKqLM20dOlFehzI5bM5duv4CnxnDU2QYfHsKYTgZrNbmjLcl6IYiSegrgtf1p7mcxRsQgPNauuX/k27AGuHeQsSx6k5r2MBQu+eRw4mpb3UI75Oai3UjGm5r1ziO58JzsqJ703XQ84YkcRk1F4SJYKPQ1q67D5VvcEjqTXmTdqx0x+A89n+/UPeprn71QmvTpvQ5Jlu3PStBPu1mW55FaUZyK6Ynm19x5qF6lNRPwKpmMdynL1qE1PL1NQGsJHbT2G5paSioNBR1qTtUY61J2pDIZKQfdpZKaOlUhiZ5rU0tv3y/WslutaOltiZamorxLhuek2E3lwD6VoJdb14xXNyXRgtAw9KNN1VZlxurwa1Bu8kerTqJe6dIkpMwrpNP8AuiuUtpBJKOa6vT/uiueCtoaTNWLTPti7nYqnt1NZ+peE98bSWsrGQc7H710+nsrWygYyOCKtdqlydxKF1e54/seOVkdSGU4INTxTGNxmtrXLZG1W4dAMFufrWJIgV6GOJrQzqRzSSyA1SicAU5pcmpRQ2YZ6VYg6VVc5xV2DG0VMtgJDxVeYjHSrmMiqsyjBrMsrRf6yty0+5WHEP3lblr9ytqRnPYvLVW8PBqytVL3pXS9jFbmPIw3VLaN81V3+8aQSeWciuTmszfodFHKu2n+aPWufF/tHWj+0frVe1RlZG+8w2nmsi7IJqD7eSO9NaXfyaTmpbFRRGg/eD61qRfeFZsfMi/WtOH79XS3HM0IetNuz8v4U+Gor08Gtpv3TOO5h3DfNUGakn+/UOK+equ82epDYCeamjb5ahqSKnSdphNaF5WO0fSikUfKPpRXocxy2Me6Qxzsp7Y/lVC7l8uMnNad8d87N6gfyrn9WlxHitYq8iG9DlNcujI+3PesZjVvUn3T1RY19NhY8tNHl1neQ09abmlNIK6DM67wdLskwfWtzxZdYiKAckCub8KN/pJGf4q6rxBaLLEG7mOvLraVjohfkPOLnrVarV3wcelVK9KnscsyxAa0o/uisuA84rTi6CuqJ5+IRJTJPu1IelRNVM51uVJOpqu3WrM3U1WbrWEjsp7CUUGgVBqKOtPHSo+9SDpSY0RSU1elOkpo6U0Ax+tXdMP79frVF6taccTrRL4TSO52F43/Ev/4DXMWt29vNkE4zXTXHNgP92uOY4kI965KCTTTOmbtY9E0C9E7rzmvRNPwUrxLw/qP2W9jVj8hOK9j0m5V4lIbORXn4mjyS0OilPmWpsGWWBt8LlW/nSvrd467DsX/aUc01gGH1quYsmuNpG0StOu4MxOSeSTWLdLhsiuiaElaz57TcelS1cpWMyJcrUjRHPStGCyGOlTPaClYq5iFTmrUDdiKsNaDdUkdpik43C4zfg9OKrzMOwrQ+zZHSomtM+tR7Nj5kZsQ/eVtW3CVVW12tmr8KbUrWnGxE3cmDAd6p3jZzRPceW+CagLeafWtnsZrczmHzniopAcitf7HnnFIbLPaud02zRyVjAZJN2e1KFcnrW1/Z59DR/Z3+xWP1d9zLUyY0bvVgAha0lsP9in/YfatI0Wi4ySM2EHzBWjAfnNKLTZziq6SbZiPetoR5RSdzZh6VXvehqW1bctSTQ7+1XNXRMXZ3OalVi9M2N6VtmxyelRyWW3+GvMlgm3e52rERtYyNh9KcikGrjW5B6U3yW9KSwbi7j9umSL90cdqKmWFti8dqK39jIz50Zl1EMfgP5VyOvDZiutu7gKOvYfyrjdek3svtmtoW5iJbHGXp/fVTbrVq8/11FvYy3ClwMRjq3pX0lKUY005M8yacpaFM0d63IdItTJhrpZOMkR8n9Aavw6LaFxmMhMdWDE/0rGWPorbU0WHmzO8Py+Xdgetd1qEm+1hPtiucXRkgbdbbD/tMCMfhVuUTOsa/anUDqgXp+lcNbEwnLmRtCjKKszk9VTZdSKB3rOxXaTadFPCwwrTMQQ0oP9KjTSLaMZkCOfZMV0wzCEVZoylhZPqcnFnNacHStV7KwijwIlLnuGA/maW3tLbCkICCeSzjit45nSXRnLVwFSezRn1G3Stj7FZ+dv8APwndcj/Gm3VpYlV2y7OecEc/rQ81pdEzJZVV7o56UZNVz1re8uyjueQhVFzky53fkOtJMbWWORm+zxjqCOCKzeZQf2WbxwE4rcwMGjB9DW3DJZLtQyRs3DBz93HfJxRFJatJtDJJu6FgAoqf7Qj/ACmn1KXcxcHNSAcVpyPDHccCH5e3UUsjxZDBIeecKOKf1+HYX1OXcxpKYOlbavbhlJii4POV4NRj7Gzn/Rzj2OKpY+n1TE8JPuYrg1PYZ+0L9a3gtjGgJt0+YZwRmnKLJP3n2eMY6bcih4+m1aw1hZo1JedOH+7XFyf61vqa6tdXQReW9urIO/IqqJdLErObVW7gbj/hWNPFQi2bSpSZz6MQQRnIr0nwbrZmhEMjfOnFcq1xp0swdLMK3TaucVcivls1zb23lyLyWLAGpr4mFSNrBClKLuevw3QdOtL56g9a8oj8YXsSrmaRjnBAVRT28bXpUZBBPOQteedSPVPtSeoppmjY9RXlyeNps/MjPnoCMUP44uyMJCiH12lv60gPVkkjFNkkBPFeXR+Or9CNyRsueWZD/IGpB4/vWBCwW+7pk54/WkB6SHGeRUiyJXmSePbokK0UW7PbIzUf/Cf3o/5ZwZz0w3+NGoz1TzFpjSpXmQ+Id3wPskbevJFJN4+ujgJbRr67iTSuwsj0gzpnip0cMnFeWHxzc4BFtHv7kscVdj+IN1BGN1jG59nIFUn3E0dhqjFTmm2dwuecVxs3jt7r/WWQQH0fP9Krx+Ldr58nAz/f/wDrVTkJRZ6ct0mO1O+1J7V56PFgIB8pwpOAS1M/4S7AJERIHX94KnmY+Vdz0X7WntS/a09q86/4TCPHMU2T2BH+NIvi9SfmhlUf7wNHOw5V3PR/tae1L9pTHQV5/aeLYHclo5Rj1K8/rWiPFtqzBPKkB+mf5U+ZkuKOrmulEZ6ViCYPOSPWs2TxNp8hKGfa3OBg81Xg1yxhudjCc55LiM7R9aE7g0dtZNiOrLXAXqa5628U6IsQ/wBLOScYMbDH5io5tfsZc7JmA9WUgfrRKVldBFJvU6D7avrUcl0GHBrk5ddsYW/fXioPUg4/SmjxBpxjEn20BScAsrL/ADFcrxE/5Wb+yj3OkZyT94U3J/vVj299HdBjFcIQoySzBRj15pyXaTAmK4SQA4JRwRn8KmWKlHVxKVFPZm+rNtHzDpRWUsr7R8x6UVn9e8h/VzJvJ1I69h/KuZ1Y7yu3k9OKjTU5JztPYc1ce6srH94shuZx3C/Ih9yepr0p01TdzmjLm0MVNFQeXd3j7YTkhAPmbB6YpkMBuZZHZ4khU4jiIC7foCcZ/OrN7Pd36gmbf82QCuD+HFMlilWNXEbeZnGVOP65odWc1ZsaiovQVTFa/Kt06jusbovP0wKPtEbKQ8kvPdpCc/karrFI7s0jLAAfVWz+Zp086xbRDLbue/m7efpgUtwHIluxwy/nIxpU+zISFiiC/wB7n+op63V0yKA1uqcbuR+nFSLcun3ZgQT/AM8x/hSY1YYrWpOFNv8Aif8A61L5kSsoJiHPXjH8qc9y4Ynz1UjoAKia6wNoupmY8/6tsUWAkb+zgf8AVozD+6g5/SpUeDsMewT/AOtVQ3E+7L3DAH1G3NI9zM26JPNJxkSAZH86VguWsQy/MIXOOuIjx+lH2mFJdm2RuOgjxj8zxVGDdLK8ZuXYKuSyjr7dajUSAMF8w8+gNFhpl25mljQeXCAGGMFhuz61myz3HIChkz8zKQBST2rM25pHZu471JcWqLbhFgePjJLOvNNKwMLRJpcjy9mMn5sc0wSTm42kYYdhjioxEWh3DzJW6cNgCkit4o3UyKwLDnHOKdiS5KNso3MgjPO4Nk5+gqvJcIsmwRylf73AqvJFbvLJ+7k3k/ICw/XFBjRUYvCRjod3tTSGWxKPKZVTjPLbu1Iht2BJmwT0BPNVEgjEXzL8xHGDmpRaRqoKruxyAccUmG5MGiZlAlBwO7CpNxXnzIiv+8KoojGVgSB7Dmp3EYAjKI2OoIpMaJyOMkhUPUlh0qN5II5GWNlZQBks3X6VHJEkpVdkQ4HJPP0+lVH2EkGNAAcDFCYNE7XWHbbEDngADpUM3mTPudlyBnaR0FQOiF8dR0oCIwwqKAo596dxE4+Rc7Ax69aa0kzDgIoFKWXbtB59RTTGCQMZpAG+dVBBUn1GKXzLrcGd9xIyAT2pogXcwdtq9zim/Z0Uq6qWH0xQMnMkpA4PvxStHlVby1yeTUL8H5Rg+lOEMZhZvNBkxkoM8UgsSkqw3YG49gppXTaAQVZj1GKrZ4xlhj3px4IwzH6GgCZSUbG1c/SnlhtzuQH0NVd5DZyevSnko3rz2oGWFfjlFJ64xUhYAkKqH0461V3cdWpdyn+JwfXNIC3vE0oYhAwPIA4plw5Mp8sJknjC1Xx83Duac0RReWxu6ZzxQBYEkKW6LcAbyScqCAPc1CTHkgYPphutKwzzuYjtzSB3I2lEO08M2Dj6cUASAlXIKkheTjnFReftl/1SsOyl8UhmuFkLIwBPWj7RceZISqHfnP40CsTefETzDtOMhlYnn8afm3fkMxGOc9c1UWScAruwp5I60u+Qgou0qO+KBl37OrKUXJYkFTkYx6YpFtDiRTHK7ADBUDH41SRmQbmjViDnjg1MNQcSBvLmJ9zkj05oFYsJbSgHOFA5wwHP4cU7bIGYbQAPUFf61E+qPtAkg3OGyXywJqVtXgc/6ueNT1Jbdz+Pan0CwYumXcskuF5wCx/rTmnurjGHkypyPnb+RpseoRKH2zscnKhlG36DBqJdViD5EiRk9Tn+hpXCxbDyGRZLlWdl6FvXHuprX07XJrcSQx6dBEjAcs4zn1A4HT8qwG1QpLtWbcpGcgnipJNWnVN0dy4OOfno30YeaO4XXBtGLcHj1H/xVFcINeiKgtdXQbHOGeis/YUexXPU7my+saTpG60SNZrraN7kFhj6AVhXOoxzSLlg4YksfmAqG9juYJJHSKGTzyA8m/GV9On8qrfel+bbz2DZxWqV3qRsjW+32wh2yMxyMYCkY/8Ar1UNzZqcqhY+8AJ/Mmq20kHD9OwApuVUYLMfq1a8qRHM2aA1KPaFS0f6kKo/IUz+0gpH+jMR3GQKz/kPBZz/AMCNH7vIGCfwJo5UF2W/tgETAROWbpukGB+QpU1KdI1jAj2jvj/61VQq7SCn6UwKnUIAfc07ILl0apOkmfLgbPIOKVtYuweTHkngc4H61RDqxOI/8KaSOyD39qXKguy2dWu23fOgJ7gf/XpX1e7ki2PPEOMHC81VE2FJEY/Kl83I5j+Xv2NHKh3Ypv5/K2+eNp6gCkW/mWRfLlwfYcfyqHzXMhAXA9BTvMkXkhAM07IWo97yZnybmTdnnCj/AAonvJmUD7RK3+8v/wBao2kJAfIU5xgrTN823nAx0z3paD1HiebY22WRuMHORTfPZDtjkcvjLYFL5mMlpFJ74qESlD8n3WHdKNAJFnkL7t0mfSgzMFAPmbPc0gZhtI5K9flprzE8Bs/QHikAqzSBdo8zH1p1vMybmO859TUfzkHDOQOh20hfaNzMTngYWgYjTnzgy727k5PWp5LsSBThz6g5qoxcNtQtlueBS7JguBv45JIpWC5c+1wOiiQSY+h4qEuBGzoW25zjOSBUHmSBAWJOfUU6GRpFaPO0EZ6UrDvcRC0rYBcY55bFCli7YYc+r9KhDzK2d/4EUxnPRvXPSgC15spTaCxUck5ojedHLgSfJ82SeBUMfmIm5icHpxUscy4ImkOPZcmgLC/aWyxcyfNycd6kSY7MB5MHnFVn5Y+W+BnAz6UpJXlWzz1pFGiEMihgJckZ71XaVY3+bzFPvSLczBPncgDpUx/fxrvwccA1IxfODoxR/mI7ioRczqpUykLjHCjP54qV4DBAWIDY7AVTWQ5P7vr70XETfayzEmVfqQKnS5liBJZTu6EgVQMmf+WeD6g1IJE2n92c0wNE3SsQ4KLkY21GZj/fXH0qmJEI+ZfpxRvQcDBGPSkBcM2OTKp9qkQhzgyp0zzWfmPb2PtilYxBc7efagDQaSTgLtxjPWmmd8nAV19dxBqipjBBCGpCI8cgnPvQBZ+1OBkRDj/azR9pYtzAMHr81VwkWOOCO2TRhA2FJNAFo3I/54hfT5qb9ojX/lixOOoaq7Bcc7h+NNHXhn/E0AWBcxqAfLlA+tSG5Qy/MJh6+oqmd/ByT9aDv67jx7CgDQ+1xAEK0rL23rTxqFmIiHkkD+gTisw+Ztznik+bA+b8xRYDVju7TdkXVvtOOGU5/pQJLNpgUli685I/TNZJL89CB0OKbuHdV+uKVh3Nt44XDAi3PdFRhyfyoWJ40ykEbHvGGHT6kVhsQesStnvmkAA6IV9MGgLm8sfyj/RF6eg/worLE5CgbM8dd7f40UBcvXssHnMqZEY+6BnFQR7B0Gcimu48z5lZcc4zToXDPgAhhzwMGtIbmciRig6nJ/Gmbuc7G47inseeVP51G24c7SBWrIASA54fPvigyEdFOR6mm72bjJ/E07sGDde26kMYxO7lR+tOG7jCLzzkCmk89T17NTgfm4GfqDQAjmTHIGOwxQHlHHIzSfuyvzNj2VaQDLYLH2OKAFLSlSCcZpgZgxHB+tKcKQWdAMdFAzTd0fUOHYdgaQASVYbSvqaGaZlPIGR0C9KeWZsAHGR6DionbeFOQSODkkZH4UDETcFxuPvinh5WHDuG9aT5N3BzkccHigMEGWb5uwxQBF8ykgyMxPPWlJbf94hSOuelMkcbjlQM91U8H1p5VvKYbmAxzxSGLIHwPnOP9+m8jBLfrmoWkygUEn8KE3YAVTkf7NAyTMpXBlbA6ANxUOwk9Secn5qczbAAS+7vkcVCMB9wDnPTIpXAe3yOB5mGHv0p8hkEY3TNkj++aY+51DsrAdzikYgqFy3oOKQWA5Uo5PIHGWoDOQQG4JyQDTQu5OEJ9CRxTAdmeu7scUhjyfmwHP51GcFvx6U3H7wZB9zipGAPKg47cYoGOIyw25GPenAwiPHlsz/3i/8A9aoWZT0GMDn3NC4PIGceooAdwB125PXGaVyOxI/nTMY96Ayk0gJNz7cFyRTlkkReHIHamZBPb86Qke4oAtpdOflErfias7QSWGGY9S1Zefr7U9ZXjA2k8+tIZcmglblMFR71A0bjg9TzxRHdEnmTaf8AdFTeYn8E4z2+WlqIrbivB6/rTudhbeDxnAbmhyzcsd2P9nNKsEjAMF469KdwG7m4zxmlD84P8qRiytzjj0ppPfp9KAJ1lKEEYp3nnPKgjuKg/hz1/GnIRtJYrx2zzQBZBcLuAGPQVHvz1JNQ72Z+COeAM04q6H50KnpzQBLle/5Gk80AgnA+opgbaPelz6ikBIJEB5JPFKDGeS5/OoieOnf0pgkHoD74oAkDDoWB5p2P9pajI2tgquR7UuQf4Rz+VADgSeAQefWjOGxwfxpmMD7i5z1DUhHOePzoAlJ6ZAIHvQQQM7fcDOarnk4pMc7gOR3xQBYyf7sv5UVX2J3LflRTAvTAh26fl0qSEkPksCcdMVFdN5kmQ4GBg+9LDkMN3IqoEss5GeQD9aZ8m7JCigkbuRj6GkJVW6YHrmtSBMBcH9QOtOcADIw1IwXapAPHvQBzwp+lACZXpjGemKUbjn5j7ZoGTnA5FJsJHypyDnHrQAPkH+uKQA9XNDYBOVC/XimMVaTjGew4oAfIMDg7vT2qMFtoGcZ4ycYp7ZQbz+QIzTGZWXcAfcZpDA7Wi5JDexqMMDuVVx6EmnhA6HaQMcjkUhl3/u8e+cikAg+RTnBP+9TZCu8EY6ZxnrSqVBGMgn1NO/1XzNggcgA80DIs/NuIxkcAnilJTyDyQQcHBNEfzKx2nbnvSv8ANIdiEqOpB60AVifk37enqcU+LBJJ4496V1LkKEzg/eLAYHrQrqSVwevXdSGRyEPyCTUYHIUkHPPBzUuQsnKlgfeo84ZsrgE8c0hkzKuBgrnrjNQYzvJPQ561P8mQxVunc1Ax3E/Llc/pQA+Nic7+Vxxk1ExG7IHFSRjMW0g9eWJHNMXBBC5/OkMQZP8AFjPenvjgDkgY5NRrw5GCR+FOwMlmJznuKAI+cHjpT4uef61GScdMZoVSRwKQDj97HPBo98/pTj0Xj6mmd+DQA/kcnoe9HPZqTBxgkgelCAcgNz7mkAZJ4PWlycdRRtOevX3p2BngEj3FAAOfvEDFKGP8ORz603jPrS/KD+GKQx/mOBjcePeni7mXpK3pzioMDb2/KkGOSMHHpQBO1xJ0Jz/wEVFuUn5ufwpN/GDinAg+n1BoAk+cJjZgfSmZwDxz607zn2kZYgnqT09qQOwHJNAD4iFfJAJ9Kty7nfftU8dB2qkJGA5P0+WgTOP4/wBKAJpXYN8yAGmeYD/CPzppldgAz5PvSh8H7qn60BYTP45680qnaQwGcHvRux/CKaPpn8KAsSbjlie/rzSu2Rlm4HY9qaCuclM/1pOM5wPYZoAU44ySQKQ5xmnfIecHP1pX2gLwcYoAiAPdadwzAHIUdeacpTB4bmkIXpuPTuKAE57bf++qKXbF/eP5UUxFuUYfDKeOM0QH94OpBp975m8jAPbjtUUY5UHIb3pwYpF1uv8AEKj5J+5mnNuwBkH8KTk/e/nWxmNPXAH6UgZsY2il994xTgOmJASR0GKAGBSvVccdQcGkBO75lB9+pp2Q4KnjHf1pgJKMAOVPr1oAVlLnOFwOhP8AWol3M+NgXnnpxTlLsMsSMjgEYx9aUnDctj8aQxQwZucenQVE+9W6AZ75AzUmWYYX5fXkc0xgM88j69KAE3Mo5wPqRSODzIq7iB/CRTwwxlWx75FRt1J35PpxSGMVpMbmTGeSMjipN27oe3A4ojHBJbJJpXO7jIH1xQBAxlbbsXAx3YUjSO5CMv4A9fpT2VvN5OQPunjpUhYqdwyPfA4oGROpjXA5x1xjio0OBwhBIOSSDinSElcFlAPOABSxLwGApANH73px68VAWUOflJ565FTvIyc5AB46VAoJlDNzz0ApDHlyzBCpGehFI21FOd3sMVJNJtXgHvgYqBnLqTxSGNWQhcCP8SKVMHBPr0xUsYXyiSDu7U3cuQrZ4PANAEZZd/TNBdifmAH4UhXnbgE9/SpGGwqAcN3oAYQMZ4/WkQgc9T6U5zle3WkTr/UUgHY3ozHC84Az/So8jjJOKfuIPPX60EbuuOP1oATzAAOvFG5TzzQD9446+1L+B/KkAA98nH0p2crnI/EU3aDxjrQMEfhSGKNo5/lTiQqbt4OexGMflTDjP3RRwp/+vQA8sMKOMe1N7dKBkDnqfek464NAACSCRyM4pc5HekCjnJOPpQuP4lP0xQA7PTg4z3FKTzzyfpS8NtH8PqegowpJ6nHSgBo69qccA84P40igH2pcYoAPpgU6m4+v51KoBXkn8qAG9R0oC+tLkZ4P6Un4/mKAFJ4oPPY/hTenP9aM/SgB3AFGRjpnmgZzg4/Ok56YH50ASEpsG1MHuaj+Un5ic0AnOPT0o3noMj8KAHZFFM3L6MfxophY0tRIFzkZBwOCeOlQxZcj/Oau60nlz7HUFcBuBz0rPTYygICPXPSiJL2L7AhV69KjLDGNx/A07A2AEHpQXQDkEY9q2RmN2jIOTkdyaXkDk8g8GmmaLHDfrQ7K8Eg5wB94d6GA5ssRgktjpmmCNg3TDdxWBpllNqM8jG9eKNDyxc5/KtRtCgc5fWiW92apUrlONiw6tuBycA9KPLbklN3fHNVDoEO3b/bIK+mTQNAhHTWQP+BtTuwsi26yMPuso9eaZscYwxPOeWxVY6HET/yGl/77amnQY1/5jSf99mldjsi+ogbcfmjIHzNnI/lTDExbdvXYPR8ZFUDoStnGsx47/OaItJaA7o9cjUng4kNLUehfCFBnejKecBqQRyPwuEU+hGaotpMz/wDMbQ/9tTUZ0SU4/wCJvEfrIaLsdkaTwSKxVHLjsWYD+tIUYAB8M/YBh+tZp0WXcD/a8GfXzTSy6beSnLavbnPBxJjNK7CyLcyTEDccewIxj0pYt0a5fJUjgDms7+x7vOP7TtyPealOlXykhdTgx3xcCi7CyLbsz7t2SCc+ppgZo5eQOBwSvSqyabfQtuW7tWzx88qmnNY6gykCaz/3hIuf50BYsOdoxjccc/41HhmjBHQ89KqnTNTBybiI5/6bLTf7M1IgfvUPPAEopXY7F6M7VG/oR6c1EV5JHQfjVV9O1RwN5VsdMutEtjqZI6DjHDL/AEpXCxbQkMG7Z71IzAknJJrO+waqAPkb65FOS01VZFYxMwzkjjmncLFvcSGAJ9+KBuB+YlRnkYp5Fz5bj+zZNxOQVbp7fSqckGqMOLR1Pr1ouFi0QQud4znpjmm5wM4Bz1zVP7PqwOfIk/75pVi1RAQbVmyMcoeKVwsXC3zEHAoyc9h9BVMjUsj/AEM5H+y3P60jNqJLZtXyTnhDgUrhYubjjnHXrTxgcDnPsazPMvx/y7t/3wad9qvQMNbtx/smi47GgSRyQOaUZz3rM+13ZbJtyfYg0pu7xUz5DAepBouFjRYkE7qMYPPpWeNVnGA8OQD+NLJqhYMRAyuTwS2QB+VFwsXwMHqDTgD/AHcrWZ/ap/54BfoaUar0zEfwNFwsamMLj9KTkCqUeowvkSFk6Y4yKtNcQ/8ALKaJ/wDgeDQIk+lDM+SF+X681Slv2hOHifkcEHIpiavDz5kcntjFAGmCNmO+c5o8wBAmDjp0qo2p6eVG03Ge+5R/jUY1W1z/AMtPbK0DLwIwABwOgx0o4qo2pWw6OT34Wli1G1dwpk8sH+JlOB+VFwLecDrmgGoZby1jVSLmOQN0CZ4+vpUX2+DGd/H0NAFzJz1FISD0qKCeOcExkNt68VJnA7UCDk8ce3FAz1bbj2oz34pNh27uOKAGZbstFG4f3aKYHRa4i+cGXkkday0YB/mOB7jGK2fECsZiSCrDggelYS53Z6mlBiexoZG3OF9sUnzn7ox+FCbXjyGBbuvpSHB53dOMDFdBkO+Y9VA/ChkLQuWzjHQcZqLKAgfMalGNu1fT0pDOb0YsLu5RQeY2GKktrWS4hWUI75zk0mikprUyE9QwqaPUrmwZooH2qGPylQRXPpfU2W2gGwm/54v+RphsZf8Ang35Gp/+Egvh/wAtF/74H+FKNdv24Uxk/wDXMU7RD3imbOTvA3/fJqNrRx/ywb8jVs+IL7PWL/v2KYfEd/6xf9+6LRD3ip9lb/ni35GmmBh/yxP5GrZ8SX//AEx/790z/hIr7P8Ayy/74osg1K3lY/5ZN+RppUD/AJZH8zVr/hIb70i/75/+vR/wkF53WE/8BP8AjR7o9SoQP7h/M03K+h/76q5/b92RgpD/AN8n/Gl/t64/54wf98n/ABoshXZSyvo3/fVJ8n+1/wB9Ve/t2Y8G3t/++aP7bkPW1t/++aLILlH5P9r/AL6oyn+1/wB9VcOsN/z6W/8A3zTTqxI/49Lf/vmlZAVQU5zvPHGGoynXLfnVg6nnraQf980n9op3s4fyosMhO0Ebt4yMjJ7UmV9W/OpjfqetrEe34Ufbou9nH+dFgIs5/jb86UH/AKaP+dS/bYev2NPzo+1Qf8+i/g1ADN3H+tk/OlEjY4ml/OnfabfP/Hsf++qBdW46W5/76oAUSyDjzpPzpwml7Ty/n/8AXpoubXP+ob86cLi1/wCeL/mKQEq3M+eJ5Pz/APr1Mt3cr0nk/P8A+vUIubX/AJ5yfpUq3Fttzsfjvj/69ICT7XdDGZZenr/9el+2XX/PSSmfaLf0P5f/AF6cLi39x/wH/wCvS1GL9uu88PJ+VL9uuzwWc/8AAaBcW+Of5H/Gnedbkfe7ehpahoNF5c56E/8AAP8A61L9snxyo/79/wD1qcJoF5JGPxo+0QdiPzP+FGoaDBeTDrEn4xf/AFqUXsneGH/v0P8ACn/aIOuR/wB9H/ClM8BP3v1P+FGoaDPtQfh7W2P1jpwuogP+PG0/74FO823P/LT/AMe/+tTg9u2AHB/4F/8AWp6hoPTVpEXCQwqPQYx+VO/tG1kb/StJtJP9pMKf8KibyB1kA/4FTT5J6TL+Lindisi7t0OcZW3hhY/wzLx+YqGTTrdRuGlQyR/34nyP0NQBISP9cn/fQqSNY4zmO7CH/ZYD+tF2PQgMWmc7tMA9g5/xpPI0s/8AMMf8JDWhvVv9ZJBL/vAA/mKXybRiMTGJj64YfpRqLQzjZaVjLWNwg9d5qjfxabHZs1tC6OSApaQn68V0g0t5LWVopxOxGFWLmuZ1KB7fyxKhB3H5SKaugLOkqF0uVsY3SYz+FTZ56/pTLIldLj7B3LU/P+c1ZIp6dKbxjPShm6DBpp6d6QCZHvRTcexooA7TxHGYyxAzzg/lXMdDyfzrt/GUBjuLlQANr5AxXDZ55A4qYAy9Djy88/WnHG0bRUcAHlArj6ZqVSy84B/CulbGXUYBv4Ix+NSKuG+cj0A/+vSduFb3wDTlJ5GSKNwOd08BPErKOhcio73i6fP941NEmzxSu0g5fNRah/x+Sd/mNc8tzeIlvayXLiOIFnPQCrT6JeofmjUf8DFTeH3xqaD1Qiugu/vV9TleU4bEUFOpe7PKxeNqUq3JHY5I6Vcjqg/76FRnSrnP3B/30K6J6lsLQX1z5PnJEdpIZ+nFelPIMDCPM7/eQsdVOXOkXJ6J+opp0e6/55/qK74eGnIyL6DBxz9ao6jpr6cIy00cgfIGw9MVzQynLqkuWLd/68h/Xaq6HHf2Rd/88/1FJ/ZN3/zyP510fzYzg0m6t/8AV7B9394fXqnZHOHS7of8sjSf2bdD/lka6FmqMmj/AFcwndmixtTsYR065x/qmpP7Puf+eTV1Gn2MupXX2aAqJCpYbjgHFXrvw7fWVpJcyGIxxgFsPk4NYTyLAxlyubuV9cn2OJ+wXP8Azyb8qQ6fc/8APJvyrrtP0u51MS/Zth8oAtubHWrp8K6qMjy4uCR/rB2qJ5JgYu0qjTD65PscH9guf+eTflR9huf+eTflXV31jcabOIblQshUOADng1WzWkeHcLJc0ZuwfXZdjnhY3BIHlMM+1N+xzj/li/5V0q5LBQSSxwK1f+Eb1YHH2Q5zj7wrOfD+Fh8VRr7hPGy7HDi0nyAYmAz1Ip8tlKjYCl/dQa7CfRtRtYHnmtmWNACzbhwDUVpZXV6ZBbRNIUALY7ZpLh/CuPMqmnyE8dLscf8AZpv+eT/980fZpv8Anm//AHya7S5069s4xJc27xoW25b19Kqlsd6ceHKE1eNRv7hfX5fynK/Z5f8Anm//AHyaUQOB9xs/Suo31JDFPcFhDE8mwbm2jOB605cNUUr+0Y/7Ql/KcqIn/un8qcFcDGGx6YrpA/epJopoNvnRPHvG5dy4yPUVL4Zpbe0D+0JfynMBD9KcENdDuGelPBHoPypPhiP/AD8/Ar+0GvsnN7DjqKcAR3rpQF/ur+VLhf7i/lS/1Yj/AM/PwF/aX905vAI5P60hX/Oa6URq5wIlJ9lpTAoGWgA9ylT/AKsrb2v4f8Ef9pf3TmSBjrSbTXSGKI/8sY/++RSeRDjPkR4/3aT4Yf8Az8/Af9pL+U5zaTShD2rovs9v/wA8Y/8Avmj7Nbf88E/Kl/qxP/n5+A1mUf5TnSD60mOM10X2S1/54J+VIbO2/wCeCVP+rFT/AJ+L7h/2jD+U5wqc96MGuj+w2uf9Sv60v2C0J/1C/man/Vmr/Oh/2jDsznOaORXTDTLM9YR+ZrO1WyitWQxAhXB4z0rmxWRVsPSdRyTsOjmFOpNQSd2ZqSPG4dHZWB4ZTg1NqN1Le2RM7+bLDja7ddp659e3NVj1pskgFtcD+Jiij9TXho7maaqEsbVB12Amk70+fjYueiKOD7VCM81ZCF59aRido5NH41GxwaQC4OOpopAeKKBHqPjaILqd6nOO5+oBrzaTiTGM4PY16x8QI9upylE+/GpP1x/9avK7iHE7bcHB/hbpUUwZctj+74XgetTcDOCBnucVWgLxoDIrqM/3Cf5VI1xCB8zqB9TXUtUZvcmwxwSFPrSxg7icEY6VCNrKG81wpHByP8KliUbshsj8KBGDeK0OvRzKcZZScds1TmYmZs+pq5q+5dTRwOPlJ/Oqc4xPJ7Of51jPc3hsaGhnGqwe+R+ldRer81clpLbdTtT/ANNAK7PUF2mvtcgl/syXmzwsyX+0J+RkSCq7CrUlV2HNfR9DCJsacN3hvVF9MH7tYma29H+bSdUT/plnrjsaw64qCSq1F5r8jQ6rRtTsotMhinuYkkUsCrr61y7febHIycV0uhafZXenK81ssj+YVJ3YP865uZPLuJEAwFcgfnWOE5FWqKN7j6EdMp5ptekCLg1Fl0sWKxKCJN4mBww9vpVjRjKdRglmZ2tUkAlaQkoB/tdsVTs7Oa/u1toNvmvnaGOBxWheXkVpbNZWBdFkXbdo4yC49D6da4q0Y3dOC1f4DNHTpLb+0dbj+0QRRygiNtwA6nlfzpP7HXkL4jGeQD5nXj/erCtdPuL5ZjAisIU8x8nGBVTapGcCsvqvvNxnrpfRBclmM5k/0gyl8cGTOcfj2qOt/wAWk/2nblt2fsyfeHuaz20bUFtDdG3PkiPzN24fd9a3o1oulGUtLgU4f9fH/vr/ADruNSsL26v3ltNWS3jOAIxIeCB1rhVBZgoGSTgVLdWc1lOYLiIxyAAlT71GIoe0mmpWf3gaerjUbErbT6i1xHLGGO1iVxngGrF67abpOmS2R+zyXERMzRtzJjGM03TuPB+re8ifw/TvS67xo+iD/pgf4cen51zLWcabWz189BMgtdY82Zhq5mu7faSIyej9j296yqfBbz3LssELyMq7mCDOB60yvQhThCT5fuIbEre8L53am3PFo2cHFYVdB4YdYo9UlZVbZb52sOvXissZf2LsOO5zmRs69q6PxZkT2CndxaL96l/4Si3bk6La9ScAjuPpTfFpH9qQgbcLbr93p3rDnnOvDnja1x9DQTw9p/8AYAvGin84WnnE7+N2M9PSuUWuim0e7h0Zrk6szRi3DmEFuQf4etc8KvBycuZuXNqEh4opBS5712mZ0SOfD+l2eoWnzXF7GVkEoyoHXirFnqVx4omOm3oSOAr5rNAp3ZXoOe1QI0WmWdv/AGuhv454g1tGGyIB36+vH5VPBNb6iZV0K3OnXEal5JWbrH/d714stU5Na3+Lp/SNDn7OK2m1FIrqfyLYsQ0p/hHNbnidIoNN0mCBt0SxsVbbgsOMGuZfkE+1dF4sBQ6ZDz8lqON2f89K7aqft6d33/IlbM57NLSUV6F0I0tCiWbXLNHClDJkhhkHAJ5rpLzVTBdTRR+H0mjRiokEeN3PX7tclZ3k1hcpc27BZUztJGevtWqvi7WQMefGQB3iFeZisPUqVeZK6t3sXFpIXVtXjubY2w0qOzkLBiw+8B6dKxlFbuuQK2nWOoy72vLwb5WPTp2HasVBW+E5FS93+mZVHqSxLk1k+IDiWFfRCf1ret49zCuf8SnGpbP7sYrgzipbCzHl/vYpGCT81QZL3qRjvIO1SnrSadEZ9XjAOMPk/hXwKR9KzZumzdN2wcVCST3FPmLeY317VGxIHFUyUMO7rkflTWJPGRx7U7J9aa3U0gHYOPvL/wB80U8RHaOvSimI9r+IEeZo243GMYz615BcRgSkuDH2wOhr2vx5HmGFxgHbjn8K8Z1N/wDTCD/CSKygU0OtSUyBJ17VYJJxksT3xVW1KmbBzyKs87uox2zXVExYySCGRi0sW4+pXk1HJCdmIlWI9mXIqbYeSXBHoB0/SnRsFB+YH0xxQBz+sxFJUka4eQ8cPjOPbFQXePtEmOhOfzq/4hXiNgM5B5z1rMnbc4OeqKf0rKaNYbFiwOLuBvSRf513moj5VPtXnts211PowP616FeNut4z7V9bw9L9y15nkZmv3kWY0gqs/WrUlV3FfVdDkiiW01CWyjnRFRlnTY24dPpVMU/FJis1GKbkupoJlh0Yj6GjmtxILHSo0TUrb7S0oEkbxN0X0PSkltbXU4pJNMg8g26F5hI33h2x1rmWKhzbad+gWMM0lLSV2CNXS9ZGmxFPscczb94djgjjp0q6fElu33tHtye5yPX6Vn6a+krE41GOZpN42GPpt75rWtrTQby3uZoYborbpvkycYH+RXlYhUIzcpwfqPUxJb0tqEtzAhgSRsmJGwMf3eO1ap17TicnQ4cZzgEen0rHvDbG8kNnv+zZ/d7+uMd60dD0VtQlWWeJzZncu6NgDuFbVYUVTU56CuzKmmlnbdLK8hAwpds4HpWy/iCFtINl9lkDmARb/M4z64rDIKu6k9GI/WkraVCnVjG60WwNiKSDnoR0NbVtq2nvDnVLKS8usndMW5K9h17VjAFmCjkk4Arbg0vToY/L1a7ltLwMd0WOi9j071OJ9lZc9/luCK19qUUiG306OS1tHUebETkO4PX+VSWWpWrReVq8Ut0kShbcA48sdx1HtS3lno0VnJJaak806hdsZX72evbtUWpadHZWtjKkjubmLzGDLgL04Hr1rKHsZRUFdX+8Hcs3Gp2NuobRYprWZiySs3IZD25JrGrQ0nTU1FroPK0fkQmUYXOSO1UAcgHHWt6MYQk4R1a3JYlaelahBZWWpRSs4kuIdkYVcjPPX86oJFJNII4o2dz0VRkmrdrpv2mxvrlpfLNoAShXlj6e1OvyOHLN9gRnqORnpkZrX8Q30Gp6n59uztF5SoCy4PFZQFOAqpU05qb6Bc1JvEGoT2LWbtEYWQRnEeDgdOazaSrNjbG8vYbZWVDK+0M3QUowp0k2lZA9SEdKXGeK6E+FHUkf2laZGcgnHQ1U1LQ2022EzXdvKC+wLGcn6/Ss4YujNqKe4uVlmG5sNXt4xq12LVrZRFCsa/eXuT15okubDREZtJuVu3uUaKXzB/q17EdOawQCegJ/CkqPqkW7c3u9ug+Yu6XbWV1csl9di2iVNwb1PpW34lOmXkZu4dRikmjVY0hjHUdzXL1dfTJo9Ji1FmTyZXKKufmyPb8KdWkvaxm527IE9LC6P5Q1i0M7RrEJAXMn3ce9bXie5s5ba2W2e1Y72J8gDOO2cVhafYT6neLa2+0yMCfmOBgVoXXhjUbK0kuphCIowGYh89elRWVL6xGUp2a6Am7WKml3kdjeebJax3AZdgWQ8KT36Vs/8IxayMf+J5aZJ56cfrXMdaNo9B+VbVaEpS54Ss/vJUrLU2dW1OO8S2tootqWq+WG3Z344z7dKox9agWrMfUVpCnGlDlRjUlfU07GPcwrkfErD+3Lof3SF/Su103GRXA6zL52qXb+srfzr57O5tUGvNGuUJvEyfZGS571LouGvJGJxtQkGoJDwavaGgEFzNjk4UHHSvj0fSyLB3A5zyaYQw5qV3zliAT68VHuO3jNAhVcqc96Y7PI3PejPsaaBz3xQBZCHaPnHT0NFAY4HJopiPoLxlDv0gt3XH8q8P1aMLctkkHPHA5r3/xRCJNFnHooP8q8I19SJlYH5MZxjvWEHqWzNt9wkXGT+FXuh4xVG2cFxzjmtAqwXnDA9wa647GMtxo6YDAZ9aUN0BGfoOKTGRjbnH6UZGdoXBHGfSqEZ2vQ74o2BJy3ftWHJ9yE/wDTMCug1vP9nbiPusMHNc+wzbQtnsR+tZVDSmEZOa9A377CI/7A/lXn0Z5ru7Vt2lwn/YFfT8OP3ZrzR5mar4WVZKrsank61WevruhxQG02loFSaHS6jZm6TTpXVhbLCPOkVfuDjmrGn3STR3ljGInht4GEcwTlx71Uglm1axS2tp/s3kRbJQ78Sg+lLDbHw+JZ53SdJVMIEL8gnv8ASvElG8XTk9VsvmHmc3jgfSm1raHbQXOoiG4jWRCjcE45pfEFnBZ3kK28QjR4gxAbOTmvUWIj7VUbakoyK2oJY9QsfI3pZyW8WAVPNyf7p6ZP59aqaelrOkttJEzXUxC275wqn3q8nhvUbeRZm8nbEd7bZOcKcnFZYirT+GTs1sNFTTtLe7vJIJWa3kij8wq6HJx2xWzpc80/iGNxZyWlsUOYSGCbsdfTNZl5rT/23NfWDuolQLmRRnGBnitHRNb1C+1aG3nm3RsCcKgB4FcuIjWnBzaVrfcLRGVptuDr8EdxCDG8rZWVThhz+lVb9Fj1C5RAFRZWChegGa0V1aV9etri9k+S1dkBVOQuT+dOm0q4uLmTUGiJsJHMxkBAPlk8nHritoVXCalU0XKD20GXMNvF4f0y4SKMTNK29lPzMAT1q3cWJ8QzNqUU8Nur/J5Ur5YbR1pdXSH+wdPSzaRrfzmERcYJ6/1qg3hzVAxBszkHH3l/xrKnJOPO5cru9+1wbK2o6dJp06xPLHIWQOGj6c1peIP+PPRx6Wo/iz6UMDp/h650+6BiuZZFkSMrncvHOfwNNEiavarFKwW7t0WK1ijX/W/X34q/aSk4zlqot69/MWmw/wAN5WLVWGeLQ9Gx61hgcDn2ra8yPSbRo4mEl1cRtFdRSL/qT7e9Ms7i30yzjuoXjnupQ0UkEi8Rr2b68frWkJtSlUir81rC8iRk/wCEfXawZNXVg8UiHcgQj+fXtVrQ4Li+0TWI4wXmndQOQASeea507j95iT6k5rd07934T1N1OGMqAEA5HTv2qMRTcad38Ta/MFK7AWmjrF9ikjuP7UAMRAJ2ednA59Kx7q0msrqS2nAWWM4YA5xVjTMvrFnuOSZ1JJ5zzUmukNr18eP9Zjj6CtaSnCryN3urhdNXM6tXw4u/xBZAZ4cngZ6A1mVs+FVB8RW2SuAGPPTpWmJdqMn5BF6kuoaBqlzqNzcJZlkllZ1bcvIJ4PWsae3ktLh4Jk2SocMvoatT6ne/aZtl5Oq+Y2AJDgDJxVOSR5ZGkkZndjlmY5JqMNGqkue1rCbXQ6vw3q+n6fpaxXF2kcnnM5Uxk8dq5SVw80j9ixOfxrrtGstMbQ4ZbmC0eYpIzGR8NxnHFccfmX61lhOV1qjjcctkbFpYpYxG9v2MMyBZbSFxxP8A/W6VpeILxrzw/ps7xxxtO7SFUXAFMk8QaPcpCLvSZZjEiopMg4A696u63c6dHpFpHJZMTJblrYB8iLPrz/jXM5VHWhKpF3v+HkPS2hzg1N10gWCQov7zeZ1OHPtn0q5oCyHUYbm7ZvsKkh3nJMWccA54qppumSah50gKLDbqJJdxwSvcD34NSalqMcqtaaeJIdNyGWBuTu7knk/rXXUjCTdKmtXu+xCfVlO8kWS+ndMbWkYrgYGM8YqIdaTFOANd8VyxSM2xw61PEeRUAFTRg0pGc9jWtJNiE5xgZrz26be7v/eYn9a7WSTyrOZvRCf0rh5elfKcQu1OK7s78mh705FGY4BrV0tdmkM3TfIeayZz61sWwC6RABkE5P618qj3GLJtDYB3e4FMxRls5wKQEngjH4UAGOMZzRFgsPz5oPtTo89c4/CgCzjj7p/KipVztH7xunoKKYj6V1uMSaVcKf8Anl/SvA/EaHjBAHJIH1r6Gul3wSLjOUxj8K8E8SxqpcMxADn6VzQ3NJHMQDa2T69q0sKwyCSPX0rMgDK2VwfxrR37vmPGB0612Q2MZbigoOC3PbOKUlz/ABLj0qNZBs6kfSlEhIBIU/72RVklfWedJlwMqB1LZrBtwJNLc90euhvIxJZTSlfmVT0ziue047rG6TvgGsahpArp98V3OlkPo0JBzhcVwZODVu11S7sgwgkIU9VPIP4V6eU5hDBzlzrRnNjsNKvBKL1R1Uo5NV3FYR1u7PUqfwpp1e4P938q+l/1jwfn9xyxwNVI28c07FYP9rXHotL/AGvcei/lS/1hwfn9w3gqpvbaAtYP9s3P+z+VA1m59E/KhcQYJ9/uI+o1jeIpmDWMdZufRPypP7ZuMfcT8qr+38Ffd/cH1GubHI6U4PJ/ff8A76NYv9sz/wBxPypRrE3/ADzSm8+wL3b+4PqVY2cU5WZG3IzKw6FTg1jf2zN/zzSl/tqX/nklP+3cC/tfgxfUq/Y2MEnJqcTziPyxNJsxjbvOMelYP9tyj/lilL/bkv8AzxT86TzvAS3l+DJeCr9jcLyFFjLuUU5Vd3APsKn+23v/AD93H/fw1zv9vSf88U/Onf285H+oX86TzfL3u/wF9SxHY3ZZJZ2DTSPIwGAXbJApsbPFIskbMjqcqynBBrHGvPj/AI91P/AqUa455+zj/vqrWcYC1lPT0J+pYjexruzyyNI7FnY5ZieSaTbWV/bh/wCfcf8AfVPTWHbpbfX5/wD61Us5wK0UxfUsR/KaW2plubhLOSzWUi3kYM6YGCR/+qsc61g4+z5Ps9J/bgHW2P8A31Teb4BrWaD6niF9k14ZZLaZJom2yIdytjODSTyyXM7zzNukc5ZsYyayv7cU/wDLuw/4FTxq6t/ywP8A31T/ALWwF+bnVw+p4j+Uv4qxZXlxp10Lm2YLKAQCVzwazBqG4fLCSfTdSf2kP+eDf99CqlmmBkrOorB9Vr/yl05JJPUnJpMVTGpA/wDLBv8AvoU77eMZ8h/zFNZrgV/y8QfVa/8AKWNoznA/Kl61U/tJR1gk/SlXUk/54SfpVrNMF/z8Qvqtf+VlvbkYq9fahPqK24mWNRBGI02Ljj396yBqUYP+pk/IU8apH/zxk/KpeYYKTUnUV15i+rV7fCzp7XxPeWtrHbpbWpSNAgyhyQPXmpW8VXboymys/mBGdnIzXK/2rD/zxk/KnDVYf+eUv/fNYe1y5u/MvvJ9jif5WWglOC1T/taD/nnL/wB80p1a3xwkufTbXX/aGG/5+L7yPq1b+VlwKAalQVlx6tFnMquGz2XIAqwNYsweTJ/3waX13DtX5195M8NWX2WWNSfZpk3uMfnXHzjBPNbupalFc2wjhyQTkkjFYM2ea+Uz7E06s4xpu9j1sroTp025K1zPn6it0gC1t0PBWMVgsDJOqDqSBXQT4D4I+7xwa8JbHoPchx23dKXA7Gk+mfxo7d6AA8YyR9Kkjwed35VF944/nU0S4+maALYxtHPairCxrtHI6etFO4j6ZlGQR/sj+VeI+LISlzdR8HD8YHua9slPp/dH8q8a8Yyhbi4Yg+YWbPtg8Vyx3NJHn6cSc8D1Fai58lSrjOKyg22TlcjNasLDyhsyPwrsgYyG7nHQUuW4LbcDuKftXPBUZ56U0ZDe2a0JEnCSWsigtyp5I4FcnpzbGuE9VIrsSf3bAqF47ng1x9ngahIp77h6VlMuAsVi8yht6Ln1NPOmSA/62P8AOr1ky28ZjuLBLjHQ+dtOKsedZk8aOfwuahJdzS5j/wBnuP8AlohpPsD/AN9K1/PsQOdGc/8AbxR5undf7In/AAuaOXzHzGN9ifpuX9aPsTj+Ifka1TLp/OdLuB9LgUzzdOzzp11+E4osHMZf2N/UfrS/Y5Mgcc/WtLzNN/58r7/v6v8AhSb9N6i1vx/wNP8AClYOYzvsr98UfZJDzlR9a0Q+ng5EOoDHulJnT88LqA/Bf8aLBzFH7FJ/eTn3o+xuB9+P/vqtJVsHJAlvlABPzKv+NMzY54mvh9Yh/jRYLmf9lb+8n/fVJ9mbON6f99Vof6H/AM/N4PrD/wDXpD9k/wCfu4/GA/40WC6KH2dv7yf99UfZ39V/76q/i0J/4+5h/wBsGoxbk4F25P8A1waizHdGf9nb1X/vqpUtc4y8f/fVXBEhXPntgd/s7/4UeSAzAueP+mDf4VNmFyAWXzf6yPH+9T5YAq4TGc/eDcU5kiU/65Dn/pkR/SkHk95ov++D/hRZhdEaWbseSoHuwqV4yo2xnCHrz1ozB08yA/8AAf8A61KDb5/1kH4g/wCFLUdyH7O1J5JzzVjdb9Q9v+dKDbHvAfxpahcrG3b0qWCHJIJxxUo+zMf+WOP96nCO1P8ADF/33RqFx00GwAr8pwAcHvUOJG49alEVr12p/wB9/wD16eIrb+6v/ff/ANejUZGkMgXcwwvY+tSbeMCl8m3zjYP++/8A69KIYMcIfwc/40ahcZspdnpTxDB/zzf8HP8AjTvJhH/LOX/vo0rBciCnNOA9BT/IjP8ABN/30acLdG/hnH1Y0WYXGBSKTac9Kl+yr6XA/wCBGlFsp/5+fzp2C5GFPekCn3qcWp7G4/P/AOtThaNjgz/mP8KLBcqlTimMjdaufY3/AOm/5D/CnfY29Jj/AMBH+FArmaYyx61Wnj+Q+1bn2N/7k3/fAqlqaC1Xy3U72XI9apXDQwbRPM1GJSON3PNbErbpOAMemazNLUNqGWBJAJ9q0jjPT8hWi2M+o0Z9aM884p29QOVBpuRjIFAhvO7pmrMA6cAVVz83SrtsCxVQnWgDSVTtHzL09KKuJbHYvPb1opkn0FIef+Aj+VeS+MUVNRufkyMk/WvV5D834D+VeZeM12apIccFc/pXKjZnmOF83AZgAehFaEW0IPmLf0qoSDck4B5zjpV2Igx7iSCDjrXXTMZgQGGd7Bh/simHI/5aA/VRTiuchgpHrUe1SuMA5/2BitCR25n6Mn5f/XqoNPiMxkeGJkAIC7Op9TVwRrg/IvHUhajA+c7cY+lSwTsZE+kfN8iAqemeMVVbSGBzjPtnFdEVVmBKHjjrTX/dnCgc9cilyormZz39mY/hfnkfNwKH0xkTcR/4/iuh2kcM5bPPXGKSdAQrBBgHp1pcg+Y5s6eSQFLDPbNCaY7Nyz49nroFVSdxyveiUZhwpIz2yKXIHMYAsHDHJI+r0hsX6K0hI6/NxWvtZhj5gSepbg1IsZKjozAH0NHKPmML+z7kfxvj2NOaykUArNKT3ywFahQs+5+CPYf4U9EV2O9UI9lGT+lHKg5jIFlMQf3r9M43Cmi0uG6Tso/2jWnIqK2ANv0UVFsDHgFlJ5JUcfSjlC5VSwnwfMuZB6BRnNMNtMvBmnBA5+TNaEkew4HC9T1/xqFkXeT976Z5pWC5UeKcH5LiU/7y4NLHDdFSTcbT2LZA/lVtoUDAhSqkdQTwaRlUo2JmGeikE5/HtRYdyHNzGWRNTJYHooODRJcahyRqUrDHJIIqRYsrjndjgg0wFyCRIRj1aiwXIM3xPy3AIPfNP23AQM19FuJxtHOKeF+bG4k+5pwZlOBgnPdR/hSsBXzOAD9rj6c/KeKazXQAxLG/4dKskk9Qv/fI/wAKDhj1Az7CkO5DGl3IfmlhT3elC3XzHzoBj681IR8oBIYHpxTQAp4xzQIZvvV+68R+n/16fJd6lBs3eWd65G0Bvzx0pSOeQCRSA845A9qLAOjvryV1E7xxR9C/l7sfgOaDNPM6rFcW8hORggpj86OQDjIA/CkwCMNz9RRYdxsn2+NipgU4PVfmH50qx6jsLmBVXrluKUEZyMZpSM9ePxpWC41P7Qf7sMZx7j/Gn/6csJlMUWA20jIz+VLgdufxNHfoR+JosFyGKe9nlEcdsGYn+7gfie1WriPVLRgs1mmTyNpDD8xScgfeYZ9Go3MRyWPplqLILkkEOozxzOYbeIQrvPmNgsM4496pjUJy+1bcOT2XJqxj3P4mpkuZYlwrZB6g4OadkF2VZLy6glET2uJNu7arEn9KT+05w4U2rbjwBlhV6O8uY3DxSeWwzgrwRSiWZj5kk0jN0+ZgaLILsonVbhc5tiuPVyKQau5YDyX59JTVl/3n+sO7/eXipbeX7JJ5kCRrIRt3FAaLILlU6tIq7/ImVfeVhTG1SOWNg1ozdi2/OPxq5PM9wwabY5HYqMU370fllUCjsFAzRYLsraLHue4kA6LgCrWWwKHEbfeghzjHC4qMwQscmBfwY1SES7jtx0pp3Y43flTDaw/3GH0c0fZ4x0Mn/fw0AOGdw5atG1T5wSdorOjtQeSX/FzWlYWkKzpmISc9GOf50CZvKI9o+eDp3b/69FSiO2x/qE/BRRTI0Pb3YAj6D+VefeNk/wBKDgAgpzXeydfwH8q4vxrGR5MmOvGa5jdnk8qfviFfHPftVuFD5RJZePSq138szM0ffB5wasWmDGQO/wCddNMykK+egKY/3etM2PgAbB+BFSMpDfdU/WkkVjGR0+hrQgj8t+P3i5H+yaDv7NH+GaQegRvfnNOAyeEx9TQBGN+7LY5HXBxQ244ZxGfQhsU5uG6MfcGjzMnaYmPvmgCIvJwdo2f3uv8ASlKs2DtDBuBzTj8jFi5C9vao/NRjt3ZHueaQwJeMqMMB35HNIC7KRFguPRsEUkpUMFVgD9RUayNvyrKQRgAc/n6UAhodo+gYsOpJBoDbgNoKkjnjFO28MAGUqcnjihi3394HYZAoGQuCgV8Puz0PIoeUsv8AqzuA6lcUpl89AcjcvGAKPLLDBOOO9ICBt2TxIT1wOgpqPgZYMfTIJqYs5QruUA9170yIMmdpBPXGKQyLzdr5UlMHj5c/zoLl5ckhhk84/wAKlaR0bDBRzjrVYk+cxJ+Ynt0pDJJpDJtQKFGRwDxUe452krx6DNPbGQWXIz9KhYDPAxn0NICY4CM4Ziw79KgBIIJqTnYCVHPfFRlUOfl6CgByMST1wRzgUh3Fidv6Um0Y+7nFISASFznv70DDoecD8KVjzx09hTcDPGePWjIIpALzt4P50bjwB+IFGOB1/Ogcc88+9AA2SKZkjtnNOxnnkUbRwd350AB5xxSZ5+6D+NKVx3xTAOTzSAkU/wCzmkzz60g4HXn60vJP3uKAHlhgcflSZ+tNBPTP6UuTnGf0oAdwOopcjPFN+v6U4ZUHgcjuDxQAoPbGfanZ5z0pqlvX8qedw4OKAEyTjinYGeOtIMg9BTsD0FMAHpS9utIAQSeB+NOAzzge/NAACNoxwR1PrRz60uCR93NGzcOFPHWgA6EHr9adnOPSmlVXkg80oTBwQR9aEAc56n8qXoOf5UYPYnHsaMZ4+amBLDnPJOPatbT1zKMZ9etZsCIwAJOK2NPQAsQMcUEs1B07/lRTgTtHA6UUxHsr9R9B/KuU8ZbTbR5znJxXVOefwH8q53xbFv0kn+6wya5mbM8f1P5bk4POeaLdpCOPl4zmnakpS5A4PvTbcqMZXB/OuinsZSJjvJ4YfiKYUYn7yn8aeQMfdUn1xUWAM/Jz7VqQKu4ccA+hzTWWUMeVOfU05kTOeQcepNRsAXAyQfxoAQ+Yvy7FHvmhzPlSu3HoWxT/ACR13E496jkYBc5xz0zzQA35sYdH57jmnTNtjx04wM8ZpMF+knDDgZpJFIjzuKsOMlQf50hkTszMvmDYPTg0BgsTEIeP9kZNEcTCMnd7Fs8k0fZ2ZRkl8dOaBkDPK4342r6n/AU1yWOWeTnkYpfLcS5UA4+98vSpAjMOWDAe3SkBAx/dhY4iyrzwKcHj2tuLkHgYXmmrlN5wOR2HX9amjM2zBx0zgjP9aAK+4AYiDFexwc/jxTY3B3BWIx1JXipJI385ZFKbQOcjH6d6iRnIz8pRT6HB9qQyNsB93mZz2FRhszcuTn3NWZg7Mdigbh/CcflVdMCX5t/HTmkxg6gnO8Y9uKa7KOjZ9eannCuo25BI6VAVIOCT9DzQA58sgK5wO+ahyVX73NT5TZxkEDp61CVwDnIpAC9Mhmz9aCzHknNPiCfxHHvTCAWPagYoO4Hdz6Um488fjShV6lqTAyRkflSAM/MM8fQU3PNO2g/Wl27DwcZ7E0AIDlulICTx/Wn9WLZGRTNvfP60ASZ/D2qMkn8OlOAGewoKnNACDJppODzUgGOpNKVyP65pAMCggHK9OfakLc46496kK5Hf86Tae1ADQc4AHNOLdiaXafX9KME8f0oAMjpUnQY4xTQn+cUAc/8A1qAH8EE56frQMEcGkx1oAyOAKYDhn1pwPvTMEn7ox7Uo4/hoAduIOAaAT6j8KTgjoR+NLgeh/OgB+Se9KCxPAXNN/h+bPsKAF7FhTAcCecikzSjGe9JgE4560CLMWflAOPpW9YqDDlW3HvgdKw4VG4fu+/Umuhs02wKoA59KOgpF1Y/lH7zHFFWktpDGpA4IGORRSuI9YfAYfQfyrH8Qrv0ibjOB3rXk4I+g/lWdrCiTTJgf7hrA2PFtXH+kFcHoCDVe0L5yNpq/qwy5ycKOtZ9sFzwa3p7GciyfrUfc5Ix9KewI6rUZVd33a2Mw53AbePWkPzNycU0Y3cDOO2DSsVyCeM0ADMEGAGbNMnIwEZCM+tJJKAykMOO2DmnSS5X5jn09qQERO3A3dB2pkpDRZOSPfmnSINgKv0PdhSLIjQ4L5z1xigY1ciDK9xnAqPzGMe1FO8DIwKdKYxtVZSu7oq4pECoGDSqc8cUhkQeWSPczMw6YxT0J2sHV1A7YGTTCgC5VyMf7Oc05DJG43ndkZI2YxQBCuC2XL4B+UHNSwySnghueMbD0+uaQhWPG4HPHJ4puHUfI+e54NAER3TzBVJ3E4AU5/wD1U5cMCi5LZ544FJwRs+ZWx3PenQllBTcemBlsjNIZFKx42FVbOMY5pufmwWO49cdKkYqZFVzjnBIWoCAj5RgeeM0gFldlKkMAccHn9KjMh2jJ5PHQVJNkOokIbjtyKZIB1DZB9OlAwMgEZzsJI696ZvOwglcH2p8hYLgntmo8DbwefpSAerDHzAHjscU3JPYdaNvy5C00AH0FAx24njAzQT2wKNnB4H5UgQk7Rjn3pAKCduMjBNL8owGTOKZt46UDI70ASEqUUBMEdWz1puc8enSmnnvQAc8HpQBJuIPf6ZpM8880HPrSKCWxzQBKHAHKryMHjtUfy+9OJx05ppOe9IB/H/1qOCMimgGl5xgUAKTlup4pdnOaYM04E0AL0PP3frSrt2fMxL56jpTOaXOO1ADwcdOaVumSR+dNyPSnICTx1+tMBy4x2P49KTJz1pM9crz6g0ufagB3IpV3M2P6U0H2pyuEbdjd7GgBSCBnIpVbk8Akj8qb3p2TkCmADP8Ae/Snqo4xJk+m2o+nSlB+bOKBF2CPJG5jXRQ7VRdv51g2gwyE8jPeujgXzZ44+AWYLnHTJxR0Je563pnh5n0mzY29qSYEJyOfuiiuzs7aGGyt4lViEjVRx6CipsM5VvvD6D+VZet30FnYOJcFnBVUJxuPpWq3Ucdh/KuO8dhvsEPy/KJMlvSsTV7Hmmr3aSTmFztdeq/561UtCCcKe/ete90221KMLIpWUg4deMemfUVz8dhqNmcQywyYPRz/APWremZSNVwSCCSD65qFt+7HmfmKgFxqCr89lA/+7Nijz7phn+zc/SZa2uQWdrjptP1zUcgcKMKo57A1A1zP/Fps/wDwF1P9aZ9qdhzp90Pfg/1pDsWfnVcAqc+9I8kioSUV/bOajMpyoNpdYboAAT+hpruYgWkhvEUdyh4oAAWKgouM/wAJbI/I0PJII1H2dG9eRVc39nkcy7R6xn/CmtqdsFGy4deecof8KLgPz5sJURgY56inojLEf3Oc9FwMVXN1ZP1u8d/unH8qd9utwpKXabcY24pDEfaQw8vZJ2ANEMbbQDEWHU/LzTBcwPHhp4y2e2Kck6oB86qgPJLCgBJDGFZdskY/u4xTIlGF4PPrmlaVXMg+Rj1UqRShtkYffhz2zwP1ouOwgREYljs/H/GoELZDbmOT71IZy5O9YiPUdaZEDu3BgvOMetJgLK6kKHzx0OScVC+3zBtk/Sp5C+3cCjgds81DskaT7oBPrmkxjpGDINz9P9qomMeMhwT71K7SOANu5VHY9KikHAGw0gJA4Me0gYwPu1GPLDZI3DsCaMHy8H7tNOCCAh5oAcM4+X8aZtb60oyo6ECgKC3O4D2GaGMSlAYnAGSegA60DaD1Ix0yKcfL3EYJHqMikA3DA4IwfyoBOeO1G5N2dhx6ZpOMelADun3gRSdTnmkLZHO44pePWgB2DjnNKegHHWmE+5pQRnrz70gH5ozmjcQOMe/NJk9c0ALkUo6+maTP0zRnnsKAHc5/+tTg3OcfhimZ47UufagBxwRwAMfrSY9PyFG71H5UoJzwPyoAM8dRR3zmgOVBG1efUUufbrTAUduRTtp7HIpgPPQU7I7daBDucdqMGk5wDtPNAOT90/nQgH9D0/Wnde1IVJPb86b3wRTAd+lKqknrik2DHAoHptA980Aa2nZ81e9dXosTPrVmqxeZ++U7B/Fg5rk9NVnmVg2FUZrqtGl26ijj/lmd31o6Ce57ut3qm0YtcDHA9KKwYPGjC3jBMWQgzkHPSiiwrivjP4D+VYHiyHz9AucDLKu4fhW83DA+w/lVe7iFxavEVB3KQa52bnlNnPBIVjJCsueazbtreK6kEjspzkYGRWpcaZe2EjLNauoVsBivynn1rJvFV7tmberMORjpW1J6mMtiqb+zztaVFHqyn/Cmfb7HotzGPcHFTGBG65YjsaY1nGwOEXd6mt9SNBTJbN832mE8d3FJG8LD93JET7ODUP2FFcmRI+eg21ILWEjiKE/VFo1AmiYeen3WwfUVNqUiLMFyMYyfnHFVfs0bOjyQb0T+6DgfkabPpcbzSyRwBkc5XcCce3Wk3qHQEkBXIPX3FJlTydp9ieBVC6SNEAmRcLwArEY/CqYS1kJBdlxzyxGaLgkbHlqeQqkf7oNQvCjDIiQ4/wBkAVQktF3AhpTGBxg8fyp0MMcR3MWOQeGwf5ii47FlrWAjBgi9/wB3UbWUJb5IIW9yDxVU2sZXb9okJ6jDLzTjZIFyl3Kp7jIz/OgZL9ii25NrGc9cKf8ACm/ZINuPskP/AAImmJBsUl7u6H+6R/jT4liG5nurlvQNxn8jSAiNnAX+a2jHuoAFJ9jt8nNqpz/tdKllO4/uZrgcdPMOP5URwSOmPtc6seuen8qAK8lnagbPs5UnnOQT/PpTWsrYMAIznPTOP1zViWGdWAF67HsOP8Kh8mZyN90272X/ADxSaGMlsYBuJR0B6EHI/nUH2WMAZMmSOMP0q3cW1zGuPtG5c9CBUTR3BwjOMDoGWkxjXsYgm4GbkZ5zUAhBxlpAPUGpzBOg6hvpTSXVSN0Zwem2kMZ5C44llA/iJJqMoQeJZPzqXEgBGAM9Rmj5sHKqfbnmiwEapuYAzuBnuaTY2TiZ+PcU87jyoAz2BpMMeMc/WkA3D5/1r8ewpdj4z5x5H90UZI5wfzo+bHQ0AGZSFHmkgdAUoHmk/wCsH4pS7yB04+lAkPQZ59RQAoLYOXU/8BIpMS9mj/EGpDMWPzE5HsKTzAe5OPakA3E/96H9aD53/TL8CakDrg/4UvmqBjK8+ooAi/fkfdi/76pP3442Rf8AfdSjaR/9Y09WHfbQBADcHgRJ/wB907/SB/ywH/fdS5GOo+lOVgOhT86AK++cf8u5P/AhS75+9s/5irO7Y2Cqqc9zSZHop+hoAriSUf8ALrJ+Yo8+TvbTVY3f7GPxpQx9D+dMCv8AaGXrbzflSC7A6xS/981b34XHOPrRn2NAFYXyj+GX/vmnf2jDjG2Qf8BqyAD/AH6CCOzUAQ/b4Mcs4xxyho/tC1/56N/3zVgPnqTj3GadtXrgH/gNPUCt/aVp2Mh/4DTDfJJ8kMTsTwM1eURo29QqHGPuA075ByMc9cKKALOlWt1MGUObdgPnI+bj0+tdlotp9ltPMVmIYffcct/hXFx3ksSgRyugHoK6mwku5NOiZHd/MJZmfsO1JuwaF3+05v8Anu1FTR6VdSRq6wEqwBB20VPMLQ9Qbk/gP5Uw8CpXA7nHA/lUeB+FZGpBcxRXEDRSoGRhgg968/1/wnOLkz2E8YTAAjkY5/OvQnXCk+lYV83mNgdKqLa1RLVzy+7t9TtXxPbll6ho/mH6VXW92/M/y/XivQZrYnoKyrq1J/5Z5+oq/bSW6I9mnschNO7QlY1JPXJqXSlZnIk2hjWlcWrk9DTbW0UOyyAruGNwHIoVe71H7PQka2twrFkQyesZ21HLBcFEPluW8vJ5yB+PrWvZeGY9QlCtqUMK/wB5gf8AGtAaHDYJLBLexXfUZiB2/wD660bsrma1djzTUEBy5hAI+84bOaoAI+NsZ4Hc9a7PWvDqyDfaqAcY2u2B+dc0dDuIZcssXA+6GLZPv2rNVEty+VixSEKN6E56A+lTiTYOI8L6nJAqu1pfZAVUAAwOKVrTUnUqSoB46VXto2DkZKZ4toODn1xUbCHq6Eg9cGohpd8FwDTv7M1DGN1Htoj5GAjswpUj5/8AdqGSGzyNsgUnsasJY3iE+ZGsoP8AeNNNjOrZW2UDOcZNHtYi5WRrbWahiZYzxgfWoXitlwA5z67sVZa3uyxJh6jGM8U37PMGJ+x8EYxk0/awDlZCLaBiGFwq88gtSNBD8x+0MePlCtQ9pMxGYHAB4Ax/hT5LNWgGIWEp/wBnpR7SLDlZCtsWXJkycZ+/TTGGOfMYADruJqRYCowbVvwpjWreYSIpNv8AdwaXPEfKyLy3OQJG4PrwaeySoASx4PXIpotJc4CNn3FOW2Y/6xJF9Cq5o5kHKyIGQH5XPPB4o2v07fSp/JaPPlmUj0K9aZ5cjNlxIvuFo5l3HZldg69KQbieQPrVr7KSzbptuOcsDzTFgzndKAMZBAJpXTCzIWBABPXuPSk5I4XNWBbPI5EbhwO/T9DUJDr/AA4x2zRcQwHn7ppQwx93mpArsu4Y47AjNNO4djn6CmBLuYJkxjD9KjYjptIpUD9QvHvT8ZYDC5pAMWQYxj/x2nFlI/8AsacFOcADIHrUxgl27vLJUcEg5AoAgUxZ+c5HoRSFYj/dx/u07IHY0b1xgk4+tADdkfQsv5UBIscMn60/dH6im7kPUD8qAFCr/eXH40GJMf1DGj933AoOwimAgj54b/x6l8rn7wP1ajYhp4SM8elADfKP0/4FR5ef4vyIp2xfaneVH1oEMWIk4JOPqKl+zkZ2ybgP1pBCuetO8lezH86YBHE6ncylh6UuybPG6gRD+8fwNL5QB+835mgBwjnB6n8qlVJveoljXJ+Zh+NSrEOD5jYP+1QA9UmYhcEZOK7CJ2WWHTYkO7CIPcmua021jlvowXYhTuOW9K9N8G6dbT+IVuZot7EExsexqJPWw0ejWej20VjbxmM5SNVPHoKK3kAEa8dhRVWJuco2GOMYOByfpTDx6inOckc54HWmEnrWBsVLuQbSBWLKp3HNa0wyckdaoSRmhMGikRTGXPapmBBqOrIITCndF/Kmm3iPWNfyqxSYoApSadE4+UbfpVOTSJT9yQ4/3q2qMmpcUxrQwRocpPztn8anTRYh985+la2abSVOI7sprptqox5Sn6inixtR0gT8qs0VdkLUgFpbjpCg/Cl+zQf88k/75qaiiyAg+zQf88U/75pjWNsx5gT8qs0YpWQFT+zbP/ngn5Un9mWX/Pun5VcxRiiyGUjpVj/z7JTTo9if+WCir+KKLId2UBo9gP8Al3U/Wg6PYf8APutX6KOVBdmf/Yun/wDPuPzpP7E0/wD59x+daNFFkF2Z40WwH/LAfnTv7IsMf8eyflV6ijlQXZmvoWnP1tlH0qM+G9LP/Lv+tatLRyoVzGbwvpR/5YkfjTf+EU0rvEfzrboosgMQ+E9I/wCeBH403/hEdJ/55N+dbtFFkFzC/wCER0r/AJ5tj604eE9IHW33fU1t0UcqC5if8Ino3/PoPzqNvB2jn7sTJn0at+lp2QHMnwNpZOQ0oPsaYfAmmt1lm/OuppKdkI5U+BLLG1bmYLnuBTf+EAsP+fqf9K6zFLzRYDkG+H9k3W7l/wC+RTP+FfWw+7eyD6oK7LBoxTsI4z/hXtuet/L/AN8Cj/hX8Q4W/Ye/lCuz20u2iwHDN8PjkbL9CP8Aaix/Knf8K/G3B1Af9+v/AK9dvijFMRw//Cvh21D/AMhf/Xo/4V8+f+P9D9Yz/jXcbaNtAHDH4fyH/mIIvsIz/jUM3gO+QYhu4ZP94Ff8a9BCGl8tvSi4HnA8C6sTzLbAf7xP9KuweAp8AS3sYPcIprvBC57VNHbnuKHIEc7pPg+3tGB3bj3PrXaaNZxwXcZUcg8VDGoUcCtPS1/f8DJ7cVmld3L6HaIylFOD09RRSRs/lrwvQdQaK2Mjkn+o6DoajcgCpHBHTHQfyqF+Rk81zGyKzc1XcD0xVkjJ4FQN7DrxSGU3QE9KrsnNXXU1AyHjIqkybFUjmkqZlqMjmquKw2ilxSUwCkxS0UANxSU+kxQA2inYpMUAJRS4NGKBiUUYooAKKKKACijFGKAEoxTsUYoAbRTsUYoASinYoxQAyjFPAoxQA2jFOxRQA3FLilpaAG4oxTqSmITFLilooATFGKWimAUUUUCCkp2KNtACUYp4X2p2KLhYYEp4QelOAp4FJsdhoSpFSlUVIq1Nx2FVak7UgFSKvfqKQCxoW7Vs6dEVYM+MdgDVW2iwfRicde1a0C/LgKAe3p/+qriiZM2UkYRqPm6DvRQhk8teW6DvRWhByjEE4yeg/lUbA461K3qOBgfyqMkDrya5jZFdzzyT0wKgPB569qsPgnjjFRNnPPWkMrMpBwRioWFWWAzUTD1NNCK7LUbLVhhUZFMRXIpMVMVppX2qkwIqMU4rSYpiG4oxTsUYoAbRTsUYFADaKdiigBuBQRTqKAGYoxT6KAG0UtFACUUtJQAUUYooAKKKXFACUUUUAFFFFABRRS0AJRS0UAJRS8cZPXpS4pgNop2KXFMBuKXFOwaUClcBAtLinbacBSuA0LTsUu2ngUDGgU8L3pQtPC0gEC08fSlAp2KQwUc1YjGM5OMc5qNF5H1qzEmSFOOhJYdqaEXrRPkJwxIGFYc/jWnbbgh2g4yCxJ7/AEqnYRM4YtnbgKRj16f/AK61IhHtKuCD1B7en+RWiRmy6iZjU736DuKKRZkCgeYOBRVCOUccjA6gd/ao3zxxipHyDnHGB/Kmdcc1zG6IWB6Y71EwKk4OfcVMecDsetRHjHNICJgPcDGOahb6YwKnbPU9qYRn/wCvTEyFhUZFSn1zmmkc0xEJFNIqUjFMNAERFMxUxFNIppgRYpKeRxTcVQhKKMUUAFFFFACUtFFACUooooASloooAKTFLRQAmKMUtFACYopaKAEpKdRQAlJinUUANpaWjFACYoxTsUuKAK62oMpklfzGByuRgLVjFLjilxQMaAKdtpwFLigBoWnYpcU7FADQOKcFpcUoWkAAU4CgCnAdqBhinAUdKdikAYpw60DJpw60CHKCBn9KuxKNqgZDBhyPTFVFwDyc/wCNX4ATImQMnk//AF/aqQmadoAiq3DAsXyP7vcYq/jeN6gjHzZ7n0xVK0XailicMD/wHnoKvbQfl3n5OrfU9PzrSxDLSyhVAMYyBg8UU5QoQAr0H97/AOvRQK5yLH5lx2AzTGJ7dqcRjqOQoOPwqM4B554rnNyM/dIzgmojjDetSkYPPX3pjcsCOMjuKAIiPlPA6c0xuRz2qRsbvlPbmmYJPHPcCgTIsccUwrxUp6fhTMH0pgREU08H2qXFMIoERmmkVIRTKaAYRTKlIppFMCPFJinkUhFMQyinYpKAEooooAKMUUtACUUUUAFFFFABRRS0AJRS0oFACY4pcUUYoGGKMUtLQA3FLTsUuBQA3FGKcBzTsUAMxS07FGKADFLilxSgUgExTgKMU7FACAU6ilFAwFOpBTqQAKdSCloAUdakUd/SmCpF9aYiWNsMMcEnrVyFdsZ/2iN34df51VjIVVPckFauQA8nBMmCduO3rVITNSJFUEAlnjIwfQn09atxvtVucjcCN46n2/z3qpbssVxlVBKA7eO9TpiSJjk5YHAI4PvjtVmZpR48tcwsDgZopscSPGreWOQD1ooGcjIwMgO3jA4/CmHkcnFTSoUPLAgqP5VHx09e9c5sRSEu+QO3Q0wgnaQeox1qRhyG79KbsBz2z/FSAhbr17frTP4uKldAAwYHcMY44NRsmGZeuO9AEZHBphqTBHtSMuDgj6YNMViI4PrTD7VNt9eMU1lP4CmBCR600jipSp9KZt9qBEWKTFTFKbszTAixTCKn2mk20wIcU3FTFKbspgRYoxT9tIVoAZS07afSlxQAzFFPxRigBmKWnbTRtoAbijFO20YoASlxS4pQKAG4oxT8UYpANxS4p2KMUAIKXFLilwaBjQKXFKBTsUgG96dijFLigBMe1LilFLQAdqMZpdtLigBADmnYoxTqAGinUAYFLQAU4UnanCgAH1qRcccZIPemr0p47cYGcEimImjJG1h/Ccj61fTfFsGDuIzu/D+XNU4wuBnJwDyO1XIX3AFzkgDn2qkSy/CflIDHdkBVB6Y71NCzbVDg8ZBwOuarINjl1Ygj5QpHBBGc1NE4AB2E9cd8jtWhBdWWNVCgHAGPuf8A16KiEseB8tFFgMV06ZGAB6+1MKkbSMcjmrBUdj0A6/SowPl7kA4zXJc6CBo8YBI/A009CpBINWJPnckfe6Y9ajb8R2ouBAUDfL+WaY8a9uh/SrW0ngYIPTmmlOjYypPBouFiqVyRTGj55HI9atFVONtM2g8kcUxFdk5phTvVkrg+tJtzxQBV20wxg9Qfwq3tFIVFFwKmzNIUx2qxt9s0bKoCqUo2VYK80m2gVisVpuzjNWig9KQqBQFit5dN2dqtbKTbQFir5frSFKtFKTZ7UBYrbOOlGyrOyk207hYr7M0bKsbaNtFwsVwlGz2qxso2j0ouFivspdnFT7RS7fai4WK+yl2VPijaKLhYg20uyptoo20XCxDtpdtS7aXbRcLEO2jaexqXbS4oGR7aNtSbaMUCsMxS4p+KMCgLDAKdilpaAExRilooAKUUnNFAC4pRQKcBQAoA9aevCnOMdcUijoP1qQDONo43cn2piJVXcCAeo54q4oKogGD5i5I71UjBKNyRkcE+lWkOCxBI4GQew/8A11SJZbCtnqcbcZIqQSOfnQ5z94LyKhQNuLlyOxbHarEbtEgDNlTk7RVklhd+wfJ29aKRASikFcY4+WincRmt/rBkEcD+VN5LZz78VI+5nJ2kDaOPwph2E5YFD7VxnQMx8u7kc8H3pMtIcHnjPJpcAE9R7075hgEe5560ARsByMYxSEnf6eoNSZ5IU8Z6e1RhQfQ5PfjFAEfHrjmgjjaevpmnsDnp09BTMZPTr05oAjYf4U0jtjBFSnglSMqT1prgZ4J6dxTAiI9aaQBxUvGMevemY9uaYhnfBphqXHPWm4pgMpCKewpuKYDaQ06kNADaTFOooAZgUlPpMUAMxSU/FIRQA2ilooAbS0vSkoAKKO9FABRRRTsAUUUUAFApaKACk/ClooAKKKO1ABRzRRQDCl4oooEFJS0UAFFApe9AB2pwHGc0Ac04UAL24yB3NSJyODx3FR8j86lQH075+tUInQggsDjOeBVhFLgL1ITp65qupwrNjOQVAFWd6rLvVf4QMA9KaJZMi7x8xYPg9akU/IoAPHUiotxcZI3Af1p6/vIyFk4Ujt1qxFlZRtHyv09aKkWH5R8y9PeigRSm+Y7g2AQOD9KjXd1wrY4weaEnjmijkjkVlYDBXnjFGMYwc8/jXIbihQVBJAz0Of50zB8zO0nI7dqcQu4nBGabghumWoAYCMZI5H60rAZ+XPuDTsqqsCu0nsOlJlWK5XDEY46GgBuCDwSFPrTW25wAaeccc5H6ig4J+7z/AJ5oAYFAOT0zzim9W6U9V69PzpoHr+dMBm3OcDj0pu0Y6HJqfgMedtNCk9CDigCAr6jFN2VYxkheKRlw2Mnj1pgVthNIYz6VZ2kADNIykcEc0XArGOm7Kt+XzxTWjwadwKuyk21b2DHQU0x8UXArbaQrVnZSNGOopiK22k21Y2c4FBjouBW20m2rPl+1J5dAFbaaTBqx5dJ5dAEG2jFT+XSbOelMCHFLg1Lt9qNtAEWKMVLt9qNvtQBFijHNS7fajbzQBFijFS7PajbQBFijFS7fajb7UAR4pKl2UbKAI6Kk2UbaBWI8UYqTbRsNAWI+lKBUmw5pwTmgLEY57dKcVPHvUgXinKvHAznigBgyPfFSrkfKQeKNuOgOP508Lhye5HFMQ5QcZJwV4GRUye+QvGPrSDJbDZPFSfMRGOQOhFMQ+NmKctgnqFFSM/lkEg7SM4HFR7No3KWDdKkRSwHoB3qrisW1iYopA4I9aKFMWxf3Y6epoouFjmHxoV3vGTp0+M4/5Ytjr9K2Iym5XxuHpngj61V/dyqYZQGidcEH6VnRzyaHdx2cx8yzkP7mRv4f9kmudqxqnc3SqlTtGDnIyetMO3IKkg+5pw2lNwyM9uopCqg8Mc9jjg0gEB2OHySDwfamlfmK4I7rSsOp6Z/WgsWizuz6e1ACMpIyVx700nOB6dyal28ZYEEjIOeKjJUjGB70AJweGxj1HahVcE/xL0PHahQVOCDyO1KOCMbseoNMBuOSp70m0Agg5HvTiCOmSfpScf7Q9aAE4z1/GkyevpTyMDIYFP1ppG05HINMBAS/OMCg5B560vyjGCTn1pdvHQ0ARknGKM8UoGAQQaQYxjrQAg6GlIAXPBzRtPQA5pPamAYBHNJS9sUuPegBmBml4pc0d6AGkUm3nrTu9HHOKAG7R0puwVIOlJQIYVppHPTNS0UARbR6UbakIyaMUXAi2ijbUlLii4EWyjZUmOelGKYEe2gJUmBRigCPbRtqXFAGaAI9lJtzUuKTvQBHto21JilxQBHso2jvUmKMUARhadsp4HNLilcBm3C0oHTipAopcZ/OmA0KT9KkReT7UowWx0HtTwAFwe1ABGrFh6CpcEsT6UwBsenPap93OGBOeKdyRC+4Z7/SlI+Ub22kjp3p3y5w3ygUNtzuBLfUUwLaQ/u14ToKKRHbYvPb0opagcvFLyAT2H8qtPFDeWrW1woZGHGe1Y0U3TnsK0IJs8ZoYJjdPvJbC4OmXvOeIJWPDj0PvWrkYxg474PSqdzaxalamCU4YcxuOqmq1hfSiY2F9hbuMfK3aVfX61k1YtamsCu8YLeoNKxLDBHT2oVhtAcYU8Z9KcmPnAOSB69aAGHft2c8dKZk785/IVMGKrjcRnkHHFMGSuQw5PINAEZPIwc4NLtXbgtg/SnHG3AGcc807OQCFyhHIBpgRY9/zpSeOg596crDYVJPHTNR4XHP5+lABtORkHnuKbg7s81J8wGN2falYcA84I/KmAwjoeuaRckbeSO3PSnbeflb86axz2AIoATbxnPT1pKd1HBOaQnNACfw89veg8885pcDOeDRgdsj2oAQgAdaaelL9KTO6gBKOe9O5pDQAE8UlOxTaBBgUUUd+tMAxRRnmigBPwoooxQAYopaTigAope1JigAooooAQ+9HbijqadQA3FHfFLjmkzg4waAFpe1HBooASlpO9L3oAKdTcc07FADhx1FHXpSY5p3UgChAOBwOOKcMHhiR9KZ0PrUmc/SmA/nZux1NSEAMP61FwPen5yvH50CHkkDn1pSWdQnak2g4Hf1NC8g9vemBaU/IvHailUDYvz9vSigDzwMVYfQVdgl96oN1/AU+OQqcUyTegmyBzT72xTVIF52XMZ3RyDqDWbDNjFaMExOCDzSaGnYTTb+SfdaXKhLyP7yn+MeorQRupI+bsc1n6hZfbwtxA3l30PzI4/i9jTrDUPt6lJIxDdRcSx9M+4rNqxoaQ+XKsOv5Ugz5m0HOeQR2pAeAQdre54oLAtg4B9cUhASQ5OM/pTRkHj14p29OQV/H0phBZQCvQ8GmAuMkq/yn3poA5H4ZxT2+9yoyPU0m5R6g96AG72+62CoNH3c9xRtOdxHHqKaQAecjPTNMA4xkE0EEZI6U4bSuO/rSMdhAJ696AGk8gr1pO9KF+Y8UEjGCMj27UANwM0oHYn6Up2+v40g9zQAYJpv4U7nsKMnHWgBCdwAppHOMGl+lLzj3oAbQcY4paQ0CEowKd1GKTBoATvRS59qSgAoo70UwDGaMYoooAQdaWiigApKWigBKKWigBKWiigBKKWigA/CiilxQAUtApy4FACDNOGcUnenZwKABQS2TUmaYOtSjmmALkjpT8bQASetMBwRT93ykmgQuNxFO2knApoOU6/pTl474oAuLGNo57UUK3yj5j09KKAPOm6j6D+VMpx6/gKSmSSwyYODV+KXBGKyqsQy0wN6CbODnpUeo2jTEX1k227iGeP4h6GqcMuCMGtGGXkEGpaGmO0/UEvoN+0LKnEkZHINXGPtn0OKyr6zcONQsDsuF++o6OPSrdhepfQB+QQcOndTUGhZcbgD0OORTlx5f3g2OxoKY78r0PrRwOVBB9qBCoN8ZKZyO1NOMfKGz3BpEI3Hqp9qc4PUNuB70ANAIBX16UDLR4bt+lATcODz6E0hXnIJz3FACYz2FKMMdp6UmDjIpoYg9OtMBWBVtoakOc9KGGDnpSggrg5z2IoADjGCKZt465p2QRz1pM80AICR0pQSTwBQT7Cm854oACPQYpKWkNAC49aTHNLSdDzQIKM80EZo2470ABxmj8KOaDmgAxkdqTFHAooASjaKXHNIeKYBRS8Y6UlABRRRQAUUUdqACiiigAoopaAClpKUDvQAUvOaKBQAvQcU7OQBik5pRxQA7G3r3pe9JjvSrjvTAd05qXoODUeMdKcO2KBB07Zp1Gc0oIHOKALasuxeD0opFkG0fSigDzw9fwFJQeo+gopkiUcg5FLSUAWYpKvQzYxzWQCVORVqGSmBvQzdwahntWhl+32QHmD/AFkZ6MKqwzYNaEM2MEfiKlxKTJ7a8ivY/NjOzsyd1NTiTHylj7Gsi+t3glF9Yr83/LSMfxCr1tdR3dsJIwD6jupqCiztLPnGPem4GcEj2IpFY54qRWPQr8p9aAGDIyCRSFW7fMOxFPKg5yeR2NNOF6YP0oAaQVx2+opDkkcZpW56GlIIGeaYCOoBHPX0pvQ0/O4cj9aUYxgnP4UARgEnHT60hGGxUhYDgcj3ppx1oAbjHNJn0p2CenNNoATqOaKdgEU3BA60AFB57UfhQPegQdaPqaCQKDj86AEHWg0UvWgBKQ07ikIoAbml60mKKAFwaSl570UAJiilopgJS0ZpKACilwaTFABTsHrTcU4A0AFAoxSigAoFFO7UAHWnAcUg5p3SgBRwPegUgPNPApgOGD1pQOcCkJ5oJ7CgTJOg6Umc9qTPrQOnWgCyv3R9KKVcbF+lFAHnp6/gKSlbr+AptMkWiiigAoVtpzRSGmBcil96vQy4NYysVNXIpeKYG5DNj3qG4gkt5Te2Y/66R9mFV4Ja0IZsfQ9qlopMms5YruLzozx/EO6mpxuBxuGPWs1xJY3H2uzGAf8AWIO9X47uO8QTRN1+8D1BrOxRI27O7b9SDUQGW/2anV2wQMVGD824/pQAjKVOBgg9DTWV8DOaV9u7K9D2pylvQHNADQvam8A4IpxA/Ee9NKjGc0wGnAPWlJ7jA+lGOKT3xQA4cDIwCKaeeQKOGo7igBuCO1BOaceuDRgUAMpe1KFyKQjBxQAnWgjilIxSZzQITmjPNKBnvSEc0AFLnNIKMYoAM0cUlFAC7uKKSigBaTFFGaAExS8UUYoAWik7UtACAd6WlpB70wFHJpTSUuM0AFFGOaUDFAC96UdaBiigBwFOPWmA08dKEA4DNKOtNHFKGGcCmA5iKAOBTduTUntQItKg2LyelFIv3R9KKAseet1/AU2nP1/AU2mISlpKKYhaKKKAEpyPg02koAvxS8dauwze9Y0bkHFW4pKYG7FKMYPINQS20lpIbu1G5f407Gq8U3ar8MxAxng1EkNMmtblbqPzIRx3GeRUrE5B/MVkyxSWUxurY5B5dOxq9bXS3MXmx9O47ipLJ95HuDTy42/1qM/Mc8CjOOM8UAP3Bu2frRkkY4pAB2ppJBzSAUjj2pAO2adnPb601gAKAG7TTvlAyab+NHXvTAODQPzxQQBR3oAKaaUnmlzk0ANHvSGlJ5pKADNHNLik70CEoNByDS0AGBSYpaKAEpKWkPNAC4oo6UUAJS44o70tACUUtFABS0lKOKAE704CikpgOxRzSClFACrilptOHSgAANPHvSU7ihAHFOAAGaQYzSmmA4UmeaB0pRigCwp+UdelFOVvkX6UUAeeuMEfQU00+QAfkKZjikmJoSiikq0SxaKKKACkpaKAEp8chU0ykoAvxy9OavQzZ4rGR8VbikximBtK+5dpOQaoSJNY3P2iDlD99KfDN2q0CHXDc1DRSZbtZoruEPHJweq/3akaMoM9awpUksJvPt87T95B0Na9pfJdQb0/EelSUSghhigZ+lJu9qCaQC7vU0bSRQGyOaATnigBuMcHrRz2FOYZFAzTAZnnmjNPKlfTmm4oAO1M5zT+gpnegAoo7UoGaBBmkzzS9KTFABk0UmKOhoAKM0ZooATvS0UUABopaSgAopaKADiilwKDQAlKBSCnYx3oAX8abSk0lMBQMU6kooAcBS00HFOHNAC96dSYxS5oQBS0L1p1MBKUCkpRxQBaVflH0opFJ2j6UUAcATzz6CjjFMYH9BTcmpAUnmim0oOapMli0lFFUIKKKKACkpaSgBKljfFRUmaANGOXGKuwze9Y8clWo5aYGwCHXBqk8clnL50HQ/eXsadDNnvVnIdcHFQ0UmWrS5S6j3IQD3BqcHDdMVgvDLazedAfqvrWnbXSXSbhww6ipaKLZx1zSqw6EVGQTQARzSAf70hbmjd2NNIHrQA7OKQt7UhFJimAhzRilzRQAnSgGjvRxQIKSlpKACijBpKAHcUcU2igB3FFIKWgBKM4paKAE60ozRRQAUtIKWgA5oOTRSUAOAo6Uc0Y9aYCiik5py89aAADvTgaCaQe1ADs5pRTe1KpFADqUH1puaWmAuc0UlOFAFlfuL9KKVcbRz2ooA88ZufwFN70rnDD6Cm5FQAvNJjDVIMAUhwTxTFYSilxxTatMTFpKKKYgoopKAA0hpc0hoASpo3qGgHFAzQilq9FLmsZJKtRS4oauI18hlwapSK9tN5sRwe49afFNkdamIEi4NSy0y7a3a3UYK8OOoqck4rDO63k3ocEfrWhb6glwMdH7ioGWxg0nWjHGaTBHegB4x0IpCBim5o3UAL0pCRSZzTeaAHUZpKQ0ALmlBpAM0uOKAAmkORSZooEFLmkooAdmim0vamAZpc02igB2aKbS0AOFLTc0ZoAM0oGaQDmnA4oAd0ozTc0ZoAdmgU3NOzQAuacDxTKXNADs80U3NLxTAeOlFNpQQKAHUopppy8igC0v3R9KKRfuj6UUDPPCMn8BTcUuefwFGDUiHfw0wE0YOaXFAC544pTTB9adVJg1cKKUjFNqyAptOptABRRRQMKSjNJQABsVMj1BSg4oAvxykHrV2KbPeshHqxHLjFAGswWReapPA0UgdDgipIpverGQ64NQ0UmWLO9Eo2OQHHY1cJ4rCljZG3LwR3q5aXvmDZJw1SMvZpKT6UvQUALTuMVHnmlzQAGim5pc0ALyKOaTNL2zQAhpcimUooAdzRSbqTNADqKTdSbqAHUU0mjNADqKKM8UCFHWlplOzQAuaM0lJQA7NLTKXNMB2aM0hoFADh1p2abmkoAdmlzTKWgB3finCmCpO1AC5pQ2BTc0DmgC2rfKPpRSKflHPaigDzz+L8BUoxiotpz0PQU7JHY1ID8c0h60gJPY07BIyAaYDcDFKopPmHY0q59DTAVqjpxBJ6Gk2t6GqTExM0lLg+hpCD6GmISkzRg+how3oaACkpcH0NGD6GgBKSnYPoaTB9DQAgYipkeodp9DQAQehoAupLjFXIpvestS3oanjZh2NFgNbIdaqyxlTkURO3oasYLDGDUtFDrS+JPlydR0NXw+RWPJAQc4P1xVm3uSuEcH61LQzQ70UgyRkA0EN6H8qQDuKTFIAw7Gj5vQ0wCl3UYOOh/KjB9D+VIA4pKQhvQ/lQA3ofyoAdSUc+h/Kkw3oaAFopMN6Glw2Oh/KgApab83ofyow3ofyoAXNFG1v7p/Kja3oaYBS5o2t6GgKfQ/lQAZNLS7T6H8qTa390/lQIWgUbW9DRhh2P5UALSUYP90/lS7W/un8qYC0oo2n0P5UYb+6fyoAKKMN6H8qUK390/lQAUoJpNp/un8qXa2Pun8qAFzSg00K390/lTtrY+6fyoAsqflH0opyq2xflPT0ooHY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data:image/jpeg;base64,/9j/4AAQSkZJRgABAQEAYABgAAD/2wBDAAgGBgcGBQgHBwcJCQgKDBQNDAsLDBkSEw8UHRofHh0aHBwgJC4nICIsIxwcKDcpLDAxNDQ0Hyc5PTgyPC4zNDL/2wBDAQkJCQwLDBgNDRgyIRwhMjIyMjIyMjIyMjIyMjIyMjIyMjIyMjIyMjIyMjIyMjIyMjIyMjIyMjIyMjIyMjIyMjL/wAARCAMgAcI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0QQgsAcdB29qU2oI+UD/vmmyXqRyjCA8Dv7VcguvNAwgGfeoKuUvs5zyo/wC+RT1tST90fkKuyz+VwQtQx3gHVkFFguRmzbH3B/3yKwvEFqyWrEqBgegrqBfKRgypWP4gkR7KQb1YlT0NVDSSJlZo8puuJG4H5ViXP+s7flW3egiY1i3Yw9fRUHseXVKx6/8A1quW56dPyqmetWrc16EGedW+E1EbKdvyobPoPypsR4qRuldB5TWpA/0H5VRm79Pyq+9Upl4NTI2pblJjz/8AWpVPH/1qRhg0DpWDO5D/APPSmk8//WpaQ1BSFX8Pyoc8dvyoWhqRREvX/wCtUueO35VEOtSVQmXrNvmHT8q6fSm/fp0/KuWs/vCul0o/vlrlrbM6KXQ9BtrwJCAdvT0FS/2gvqv5CuVnnkUAA8Cqxups/erw5TtKx6SjdHZi/Vj1X8hVuKbf6fkK4SC7l81fmNdbpzl0GacXcTVjSabb12/kKQXoB6r+QrM1CZo1bFYouLtzlFYj6UyTtU1AEYLD8hT2v1wPmX8hXFBtQPRG/KjGoH+F/wAqLhY6yS/XPVfyFQnUVHdfyFcxtvu6v+VMMd5/dei4HUf2qo7r+QoGsxjun5CuUMV2ezVG0VwOoai4HWvr8a9GT/vkVXbxTsPAU/8AARXKmKY9mphikHUGlzMaR0s3i2VgQqD/AL5FVINXluZvmxyf7orC8tquachEwqeZtjskdT5hMOeOnoKwb29kjcgY49q3P+Xf8K5q/QmRhzTm7IFqyI6nKfT8hTTqMvt+VVvIf0p3kN6VlzM0sS/2hL7flTvt0vqPyFRfZ29KUW7elJyYWRKL2X+8PyFOF5J/e/Sohbt6VLFaO7BQvWldj0JFvJRyG/SrUer3MYwpX8VFaNj4WluQCzba14/BEWBvnP5UNSDmSOfg1q8aVRvX8EFdFaRXd+gZSOO+0VOvg60i+YSOWFaFiI9ODQyHAJ4Y1cFoRKdyoNI1Y8Lf7F9BUo0PUG+/qUh+la39qWMYw1zHn61G2u6ev/LcH6KTU2ZStbVmePD0p+/fTGnf8I2n8VxKasN4ksF6GRvolRN4osx0hnP/AAH/AOvRyyC8e44eHLfA/eyfmKKB4mtiAfs8/wCQ/wAaKfLId4dzzn7ZIzgk9hWlb3Em37xH41jKp3DjsK07fOBXPE3Yl3cSkH5jVAzyA/eNXblSc8VTMTHtVp2M7XE+0yZ+8aSWdnjIJzSGFuwpjROFPFaRtclo5PUhi5P1rCvB81dDqwxcfjWDeCvdw70RwVluUjVi36iq56VPbnkV6MDz6q0NWP7op5OajiPAqQ10I8mW5E9VJu9W36VVl6GlI0p7lBxzQvSlkGDTRWDO5bDqQ9KWkPSoLQqUrdKRKVulLqUQ96kqL+KpapCZatOtdLpZ/foPeuYtfvfjXRaY2Jk+tc1ZaM3pHUy2xdcgGqxsmP8ACa6WygWWEE+lWhZR+grwpxvK56cZaHJRWLiRTtNdXp0JRBkVItpEGGMVoQwqo4pxVgZnyWn2i4CEcE10Gn6LbxRglMms9oxv3A4I6VqQarsRVdQWHcGh3toRuy8unQDpEtP/ALOg/wCea/lVb+1wf4B+dL/ay/3f1rO0y/3ZMdNgP/LJaibTLXvEKT+1l9KY2qqewppTE1HoB0m0I4iFU59DgbpGKtHVB7VE2qA9MVa5iLGe2iRc/uxVG50RMHCVtf2iPaoJ79SDkiqGrnLy6OobAFLb6eIpOlaM19Hu6imxzBm4qbIepJ5XyYqlLpwkbpWoOaeoqrCMT+yV/u07+yh/dra4pOKOVDuzIGlr/dpRpa/3a1uKMijlQXZmDTF/uirFvp6rIrY6VbyPWnKwB60WQrs2rIxRx4PX6VcNzEi5IP5Vhx3aoOxpz3/yHgVLhdgm0aDaxbbim18j2qGbbeD7uF965aS8/wBLPXBNblreDyxyaFFLYJNssrpkPdRUn9mwAfdFRfbQvUmmNqI9f1quViux7WEOfuihbCH+6KrG+B/ioF+B/FTsF2ai2EO0fIOlFVV1MbRyOlFTyyC5xv2VQR9B/KpkjAFUWvBuHPYVbgl345riVjtdx7RAmm/Z1qV/lGaqtPg4qnYRL5CVHPAgjJFN8+mSTZQihMdjidbXFw+OxrnL3mun1xf3zH1rm7wfJXu4V+6jzq27M41JBUZp8B+avUgedUWhrQn5amI4qvAcirHauhHkz3I2qrMKtMKrS0mVT3KMnWminSdTTKwZ3x2FpDRRUFirTj0pq05ulJ7jID96pB0qM9aeOlUgZPbn5q39Ob96v1rnoD81bmnnEq1hVV0bUzv7O+8u3AzUjasRWdAuYR9KbItfPVZNTZ60I3jc1bfVN8oGa6K0lLrmuKtB+/H1rstP/wBXRCTYSQt3IY8kVhza2Ypdu0mtq/8AuGuPvB/pBq2yUan/AAkDf3D+dH9vSHoh/OsZEJIA71q2ukvMBnNS5WHy3JBrUx/hp39rTnsKux+Hnx0P5VOvh1/7ppc5Xs2Zf9pzelMOpXB7VuL4df8Aumnf8I4391qPaByM55tRufWoZL65cfexXTnw0x/hNRS+HCik7TS5w5Gck0kpOS5rZ03J25JNV7zTjC3THNaGnx4wKcXqKSsaiCnMdiZpwFMuP9Sa2MjMuNQWJuTVY6uv96s/UeZapbawlUadjWMLo3P7XX+9R/ay+tYgUU4Cp9qyvZmx/ao9acNTyah0rTxdv83SuttvDFs6AkCp9s+haoo5sakPWrEN6JUIP8q6X/hFrX2/Kg+HIIkJTGaaqyvqJ0lbQ5cQ+Y2QD1rWt4WCdDV5NOWPAxWlDaIAOK35zHkOZuXmTOIy30rLea8znyX/ACr0YW8IH+rX8qGt4SpHlr+VYTqSb0NowilqeYSX1whwyY+tQnUZ/QV0mv2caBmKhcelck2M1n7SRfs4l0ahPtHTpRUC/dH0oo9rIPZxK38Q+grTsu1Z2MN+ArQs+1RHcuWxoSL8tZ0q/NWowylUJVya0kZpkGKRl4NSiMmkMZxU2ZV0clrqfOfpXLXf+rrttbtWKMQOgri7oHyzmvcwb91Hn192ZXrToj81MPU06P71etE86psatueKs9qqW/SrfauhHk1fiGtVWXvVk9arS96GENyjJ1plSSdajrBndHYWkopD0qDQctOPSmLTz0pMZAfvUoPFI33qUdKpDJofvCtrT/8AWr9axIT81bNi37xaxq7GlPc7iFgIB9KQnNVYCxiXmrABxXzdf42ezTfuk1qP34rr7D/ViuStVPnLXW2H3BTp7CmF+Pk/CuRux+/NdfejKVy1zHmY05uwoleDCyqW6A13WjCKRVKkGuKWImrcKToMJK6j2NYy1NIux6eqxqOq/nS74h/Go/GvMz9pI/18v/fRqMpMTzNJ/wB9Gkotjc7dD1DzoR/y0T/voUhuYB1mT/voV5qlvIQMu5/4FUn2Q4+8fzquRi9oehm9tR1uI/8AvoVVub+xMZBuYv8AvoV59Lb4HU/nVNo+azehakza1e8t3crE4fntTtPbOKwVj+YVu6euMVrSepnUNZetNuf9SaetMuR+6rqexzdTlL8Zlqpir98v72quyuKbvI64LQixS1Jto2CoKLml6j9hlywJT2rrYPGenIgVo5c+y1wu0Uu2iwXZ348a6Z/dm/75qZfFVjPGTGshPuMV52AK1LJcRZ9auCuyZNpHWDUhJg4x7VMdQITj0rFh7VbP3DXXyqxzuTK95r99CCIXAHuM1mN4l1luBcY+iCpbtQTzVVIVJ6VhOF2aRk7Fa4uL69O6eVnqD7I2M1tpCuwcVJ5SbcbRUezL52YYt2wKK2xEMDiil7MOdnObckfQVftVwBVNeo+gq/bMMUoIqRoY/d1TkTLVcX7lQOvNaEjEjGOtSGJSKavFSAjFVYRl3tsrgg153rlutvcMi9Otek6hJtQ4rzzxECZw/Yiu/CPVHLWRyzfeNIhw1K/3zTFPz17kTzpmpbGro6Vn25q+Pu1vHY8qqveA96rS81Ox4qvJ0psmG5TkqKppKhrBndDYKSiioNEKvWnnpUY6089KTGQt96l7UjdaP4apDHxH562LE/OtYkf3q2LA/OtZVdjSnudvYjMIz6VbwKqWH+pH0q7Xztf42exT+EfbD98tdVY/drmLYfvhXUWQ+Wpp7BMdefdNc3cf66ujvPuVzVyf31KoEBUq3H0qnH2q3HWRZIelNwM1Lsbb0qJwRTvYRKhAHWpC3FUtxFToxIp89w5SOeqDjmr83SqTjms5FxGJ98Vt2I6VipywrcsegrSjuTU2NJKjuv8AV1MtQ3Y+SutnMjm7v/WVXxVm6UmSoUTLYrhl8R1R2GYpNpq/FbZ7VN9kHpT5GLnRk7TRitN7XA6VSkj2npScWhqVyEDmte1XEK1mKOa1IvlRRV0tyamxqQjpVp/uGqkByRVqTiOuvoc5l3A+amRrT7g81EjYrnlON9zZRdi2o+UVIFqBZBxVhTmkpp7BytCiPjpRUo+6PpRTA47oR9BVu3bmqZ6/gKmgb5qwibSNuM5SopeDSwuPLqhf3qQKSzAYraKbdiGSvOEHWsy61uGD7ziuY1XxNjckJyfWuWuL2W4cs7k/jXpUcE5K8jkqV0tj0kX6Xy/IcjFcvryfulPocVq+FQJYBk9qp+JkEcaqO5zVQioVOVEtuUbs4mXiQ1EPv1LN/rDUXevXhscUy/bHpWgDxWbbnpWgp4roieXW+IU8ioJOlTnpUMnIpszjuUpahqaSoqxkdsNhKSg0VmaCjrT+1RjrUnakMgfrQOlD9aB0qkMF4cVr6ef3i/WscHDVq6Ycyr9aip8JdP4jv9PTMI+lXRGcVFpYBt1rS2DFfNYj42e1TXukFupWUV01l90Vz8eFlroLI5ApU9hTHXv3a5e7H76upu8bTmuZvMeaaqSuTEZDya0rWPe6j1rJifa9atrMA6kVly2NOhrC2AGMVQu4tjYrXju42jydvSsy7fe5NOVrEq5nsOanRflqvI+DVmFwRWdrFsZImaqPH7Votg1XkxipY0VI0+YVuWScVkRY8ytuz+7WtJakVGXkSobtflqwhGKr3jfLXU9jBbmDcx/vDxUcMOZKnmc7yKfZ4381ytXZv0LsMAC/dqbyv9mrcQXZTuPatLGTepReHK/drMubfrxXQP8AdPFZF5IBngUpJWHFmQIxurSSPISqSnL9O9acY5WpprUuT0LdvHgjmrE3+rpkQ5p1xwldEtjJbmTORuqDIp9w3zVX3V4FaT52epTXuk4bnrV2JuOtZRfFWo5sAVrhp2lqRVjoa6kbR9KKqLM20dOlFehzI5bM5duv4CnxnDU2QYfHsKYTgZrNbmjLcl6IYiSegrgtf1p7mcxRsQgPNauuX/k27AGuHeQsSx6k5r2MBQu+eRw4mpb3UI75Oai3UjGm5r1ziO58JzsqJ703XQ84YkcRk1F4SJYKPQ1q67D5VvcEjqTXmTdqx0x+A89n+/UPeprn71QmvTpvQ5Jlu3PStBPu1mW55FaUZyK6Ynm19x5qF6lNRPwKpmMdynL1qE1PL1NQGsJHbT2G5paSioNBR1qTtUY61J2pDIZKQfdpZKaOlUhiZ5rU0tv3y/WslutaOltiZamorxLhuek2E3lwD6VoJdb14xXNyXRgtAw9KNN1VZlxurwa1Bu8kerTqJe6dIkpMwrpNP8AuiuUtpBJKOa6vT/uiueCtoaTNWLTPti7nYqnt1NZ+peE98bSWsrGQc7H710+nsrWygYyOCKtdqlydxKF1e54/seOVkdSGU4INTxTGNxmtrXLZG1W4dAMFufrWJIgV6GOJrQzqRzSSyA1SicAU5pcmpRQ2YZ6VYg6VVc5xV2DG0VMtgJDxVeYjHSrmMiqsyjBrMsrRf6yty0+5WHEP3lblr9ytqRnPYvLVW8PBqytVL3pXS9jFbmPIw3VLaN81V3+8aQSeWciuTmszfodFHKu2n+aPWufF/tHWj+0frVe1RlZG+8w2nmsi7IJqD7eSO9NaXfyaTmpbFRRGg/eD61qRfeFZsfMi/WtOH79XS3HM0IetNuz8v4U+Gor08Gtpv3TOO5h3DfNUGakn+/UOK+equ82epDYCeamjb5ahqSKnSdphNaF5WO0fSikUfKPpRXocxy2Me6Qxzsp7Y/lVC7l8uMnNad8d87N6gfyrn9WlxHitYq8iG9DlNcujI+3PesZjVvUn3T1RY19NhY8tNHl1neQ09abmlNIK6DM67wdLskwfWtzxZdYiKAckCub8KN/pJGf4q6rxBaLLEG7mOvLraVjohfkPOLnrVarV3wcelVK9KnscsyxAa0o/uisuA84rTi6CuqJ5+IRJTJPu1IelRNVM51uVJOpqu3WrM3U1WbrWEjsp7CUUGgVBqKOtPHSo+9SDpSY0RSU1elOkpo6U0Ax+tXdMP79frVF6taccTrRL4TSO52F43/Ev/4DXMWt29vNkE4zXTXHNgP92uOY4kI965KCTTTOmbtY9E0C9E7rzmvRNPwUrxLw/qP2W9jVj8hOK9j0m5V4lIbORXn4mjyS0OilPmWpsGWWBt8LlW/nSvrd467DsX/aUc01gGH1quYsmuNpG0StOu4MxOSeSTWLdLhsiuiaElaz57TcelS1cpWMyJcrUjRHPStGCyGOlTPaClYq5iFTmrUDdiKsNaDdUkdpik43C4zfg9OKrzMOwrQ+zZHSomtM+tR7Nj5kZsQ/eVtW3CVVW12tmr8KbUrWnGxE3cmDAd6p3jZzRPceW+CagLeafWtnsZrczmHzniopAcitf7HnnFIbLPaud02zRyVjAZJN2e1KFcnrW1/Z59DR/Z3+xWP1d9zLUyY0bvVgAha0lsP9in/YfatI0Wi4ySM2EHzBWjAfnNKLTZziq6SbZiPetoR5RSdzZh6VXvehqW1bctSTQ7+1XNXRMXZ3OalVi9M2N6VtmxyelRyWW3+GvMlgm3e52rERtYyNh9KcikGrjW5B6U3yW9KSwbi7j9umSL90cdqKmWFti8dqK39jIz50Zl1EMfgP5VyOvDZiutu7gKOvYfyrjdek3svtmtoW5iJbHGXp/fVTbrVq8/11FvYy3ClwMRjq3pX0lKUY005M8yacpaFM0d63IdItTJhrpZOMkR8n9Aavw6LaFxmMhMdWDE/0rGWPorbU0WHmzO8Py+Xdgetd1qEm+1hPtiucXRkgbdbbD/tMCMfhVuUTOsa/anUDqgXp+lcNbEwnLmRtCjKKszk9VTZdSKB3rOxXaTadFPCwwrTMQQ0oP9KjTSLaMZkCOfZMV0wzCEVZoylhZPqcnFnNacHStV7KwijwIlLnuGA/maW3tLbCkICCeSzjit45nSXRnLVwFSezRn1G3Stj7FZ+dv8APwndcj/Gm3VpYlV2y7OecEc/rQ81pdEzJZVV7o56UZNVz1re8uyjueQhVFzky53fkOtJMbWWORm+zxjqCOCKzeZQf2WbxwE4rcwMGjB9DW3DJZLtQyRs3DBz93HfJxRFJatJtDJJu6FgAoqf7Qj/ACmn1KXcxcHNSAcVpyPDHccCH5e3UUsjxZDBIeecKOKf1+HYX1OXcxpKYOlbavbhlJii4POV4NRj7Gzn/Rzj2OKpY+n1TE8JPuYrg1PYZ+0L9a3gtjGgJt0+YZwRmnKLJP3n2eMY6bcih4+m1aw1hZo1JedOH+7XFyf61vqa6tdXQReW9urIO/IqqJdLErObVW7gbj/hWNPFQi2bSpSZz6MQQRnIr0nwbrZmhEMjfOnFcq1xp0swdLMK3TaucVcivls1zb23lyLyWLAGpr4mFSNrBClKLuevw3QdOtL56g9a8oj8YXsSrmaRjnBAVRT28bXpUZBBPOQteedSPVPtSeoppmjY9RXlyeNps/MjPnoCMUP44uyMJCiH12lv60gPVkkjFNkkBPFeXR+Or9CNyRsueWZD/IGpB4/vWBCwW+7pk54/WkB6SHGeRUiyJXmSePbokK0UW7PbIzUf/Cf3o/5ZwZz0w3+NGoz1TzFpjSpXmQ+Id3wPskbevJFJN4+ujgJbRr67iTSuwsj0gzpnip0cMnFeWHxzc4BFtHv7kscVdj+IN1BGN1jG59nIFUn3E0dhqjFTmm2dwuecVxs3jt7r/WWQQH0fP9Krx+Ldr58nAz/f/wDrVTkJRZ6ct0mO1O+1J7V56PFgIB8pwpOAS1M/4S7AJERIHX94KnmY+Vdz0X7WntS/a09q86/4TCPHMU2T2BH+NIvi9SfmhlUf7wNHOw5V3PR/tae1L9pTHQV5/aeLYHclo5Rj1K8/rWiPFtqzBPKkB+mf5U+ZkuKOrmulEZ6ViCYPOSPWs2TxNp8hKGfa3OBg81Xg1yxhudjCc55LiM7R9aE7g0dtZNiOrLXAXqa5628U6IsQ/wBLOScYMbDH5io5tfsZc7JmA9WUgfrRKVldBFJvU6D7avrUcl0GHBrk5ddsYW/fXioPUg4/SmjxBpxjEn20BScAsrL/ADFcrxE/5Wb+yj3OkZyT94U3J/vVj299HdBjFcIQoySzBRj15pyXaTAmK4SQA4JRwRn8KmWKlHVxKVFPZm+rNtHzDpRWUsr7R8x6UVn9e8h/VzJvJ1I69h/KuZ1Y7yu3k9OKjTU5JztPYc1ce6srH94shuZx3C/Ih9yepr0p01TdzmjLm0MVNFQeXd3j7YTkhAPmbB6YpkMBuZZHZ4khU4jiIC7foCcZ/OrN7Pd36gmbf82QCuD+HFMlilWNXEbeZnGVOP65odWc1ZsaiovQVTFa/Kt06jusbovP0wKPtEbKQ8kvPdpCc/karrFI7s0jLAAfVWz+Zp086xbRDLbue/m7efpgUtwHIluxwy/nIxpU+zISFiiC/wB7n+op63V0yKA1uqcbuR+nFSLcun3ZgQT/AM8x/hSY1YYrWpOFNv8Aif8A61L5kSsoJiHPXjH8qc9y4Ynz1UjoAKia6wNoupmY8/6tsUWAkb+zgf8AVozD+6g5/SpUeDsMewT/AOtVQ3E+7L3DAH1G3NI9zM26JPNJxkSAZH86VguWsQy/MIXOOuIjx+lH2mFJdm2RuOgjxj8zxVGDdLK8ZuXYKuSyjr7dajUSAMF8w8+gNFhpl25mljQeXCAGGMFhuz61myz3HIChkz8zKQBST2rM25pHZu471JcWqLbhFgePjJLOvNNKwMLRJpcjy9mMn5sc0wSTm42kYYdhjioxEWh3DzJW6cNgCkit4o3UyKwLDnHOKdiS5KNso3MgjPO4Nk5+gqvJcIsmwRylf73AqvJFbvLJ+7k3k/ICw/XFBjRUYvCRjod3tTSGWxKPKZVTjPLbu1Iht2BJmwT0BPNVEgjEXzL8xHGDmpRaRqoKruxyAccUmG5MGiZlAlBwO7CpNxXnzIiv+8KoojGVgSB7Dmp3EYAjKI2OoIpMaJyOMkhUPUlh0qN5II5GWNlZQBks3X6VHJEkpVdkQ4HJPP0+lVH2EkGNAAcDFCYNE7XWHbbEDngADpUM3mTPudlyBnaR0FQOiF8dR0oCIwwqKAo596dxE4+Rc7Ax69aa0kzDgIoFKWXbtB59RTTGCQMZpAG+dVBBUn1GKXzLrcGd9xIyAT2pogXcwdtq9zim/Z0Uq6qWH0xQMnMkpA4PvxStHlVby1yeTUL8H5Rg+lOEMZhZvNBkxkoM8UgsSkqw3YG49gppXTaAQVZj1GKrZ4xlhj3px4IwzH6GgCZSUbG1c/SnlhtzuQH0NVd5DZyevSnko3rz2oGWFfjlFJ64xUhYAkKqH0461V3cdWpdyn+JwfXNIC3vE0oYhAwPIA4plw5Mp8sJknjC1Xx83Duac0RReWxu6ZzxQBYEkKW6LcAbyScqCAPc1CTHkgYPphutKwzzuYjtzSB3I2lEO08M2Dj6cUASAlXIKkheTjnFReftl/1SsOyl8UhmuFkLIwBPWj7RceZISqHfnP40CsTefETzDtOMhlYnn8afm3fkMxGOc9c1UWScAruwp5I60u+Qgou0qO+KBl37OrKUXJYkFTkYx6YpFtDiRTHK7ADBUDH41SRmQbmjViDnjg1MNQcSBvLmJ9zkj05oFYsJbSgHOFA5wwHP4cU7bIGYbQAPUFf61E+qPtAkg3OGyXywJqVtXgc/6ueNT1Jbdz+Pan0CwYumXcskuF5wCx/rTmnurjGHkypyPnb+RpseoRKH2zscnKhlG36DBqJdViD5EiRk9Tn+hpXCxbDyGRZLlWdl6FvXHuprX07XJrcSQx6dBEjAcs4zn1A4HT8qwG1QpLtWbcpGcgnipJNWnVN0dy4OOfno30YeaO4XXBtGLcHj1H/xVFcINeiKgtdXQbHOGeis/YUexXPU7my+saTpG60SNZrraN7kFhj6AVhXOoxzSLlg4YksfmAqG9juYJJHSKGTzyA8m/GV9On8qrfel+bbz2DZxWqV3qRsjW+32wh2yMxyMYCkY/8Ar1UNzZqcqhY+8AJ/Mmq20kHD9OwApuVUYLMfq1a8qRHM2aA1KPaFS0f6kKo/IUz+0gpH+jMR3GQKz/kPBZz/AMCNH7vIGCfwJo5UF2W/tgETAROWbpukGB+QpU1KdI1jAj2jvj/61VQq7SCn6UwKnUIAfc07ILl0apOkmfLgbPIOKVtYuweTHkngc4H61RDqxOI/8KaSOyD39qXKguy2dWu23fOgJ7gf/XpX1e7ki2PPEOMHC81VE2FJEY/Kl83I5j+Xv2NHKh3Ypv5/K2+eNp6gCkW/mWRfLlwfYcfyqHzXMhAXA9BTvMkXkhAM07IWo97yZnybmTdnnCj/AAonvJmUD7RK3+8v/wBao2kJAfIU5xgrTN823nAx0z3paD1HiebY22WRuMHORTfPZDtjkcvjLYFL5mMlpFJ74qESlD8n3WHdKNAJFnkL7t0mfSgzMFAPmbPc0gZhtI5K9flprzE8Bs/QHikAqzSBdo8zH1p1vMybmO859TUfzkHDOQOh20hfaNzMTngYWgYjTnzgy727k5PWp5LsSBThz6g5qoxcNtQtlueBS7JguBv45JIpWC5c+1wOiiQSY+h4qEuBGzoW25zjOSBUHmSBAWJOfUU6GRpFaPO0EZ6UrDvcRC0rYBcY55bFCli7YYc+r9KhDzK2d/4EUxnPRvXPSgC15spTaCxUck5ojedHLgSfJ82SeBUMfmIm5icHpxUscy4ImkOPZcmgLC/aWyxcyfNycd6kSY7MB5MHnFVn5Y+W+BnAz6UpJXlWzz1pFGiEMihgJckZ71XaVY3+bzFPvSLczBPncgDpUx/fxrvwccA1IxfODoxR/mI7ioRczqpUykLjHCjP54qV4DBAWIDY7AVTWQ5P7vr70XETfayzEmVfqQKnS5liBJZTu6EgVQMmf+WeD6g1IJE2n92c0wNE3SsQ4KLkY21GZj/fXH0qmJEI+ZfpxRvQcDBGPSkBcM2OTKp9qkQhzgyp0zzWfmPb2PtilYxBc7efagDQaSTgLtxjPWmmd8nAV19dxBqipjBBCGpCI8cgnPvQBZ+1OBkRDj/azR9pYtzAMHr81VwkWOOCO2TRhA2FJNAFo3I/54hfT5qb9ojX/lixOOoaq7Bcc7h+NNHXhn/E0AWBcxqAfLlA+tSG5Qy/MJh6+oqmd/ByT9aDv67jx7CgDQ+1xAEK0rL23rTxqFmIiHkkD+gTisw+Ztznik+bA+b8xRYDVju7TdkXVvtOOGU5/pQJLNpgUli685I/TNZJL89CB0OKbuHdV+uKVh3Nt44XDAi3PdFRhyfyoWJ40ykEbHvGGHT6kVhsQesStnvmkAA6IV9MGgLm8sfyj/RF6eg/worLE5CgbM8dd7f40UBcvXssHnMqZEY+6BnFQR7B0Gcimu48z5lZcc4zToXDPgAhhzwMGtIbmciRig6nJ/Gmbuc7G47inseeVP51G24c7SBWrIASA54fPvigyEdFOR6mm72bjJ/E07sGDde26kMYxO7lR+tOG7jCLzzkCmk89T17NTgfm4GfqDQAjmTHIGOwxQHlHHIzSfuyvzNj2VaQDLYLH2OKAFLSlSCcZpgZgxHB+tKcKQWdAMdFAzTd0fUOHYdgaQASVYbSvqaGaZlPIGR0C9KeWZsAHGR6DionbeFOQSODkkZH4UDETcFxuPvinh5WHDuG9aT5N3BzkccHigMEGWb5uwxQBF8ykgyMxPPWlJbf94hSOuelMkcbjlQM91U8H1p5VvKYbmAxzxSGLIHwPnOP9+m8jBLfrmoWkygUEn8KE3YAVTkf7NAyTMpXBlbA6ANxUOwk9Secn5qczbAAS+7vkcVCMB9wDnPTIpXAe3yOB5mGHv0p8hkEY3TNkj++aY+51DsrAdzikYgqFy3oOKQWA5Uo5PIHGWoDOQQG4JyQDTQu5OEJ9CRxTAdmeu7scUhjyfmwHP51GcFvx6U3H7wZB9zipGAPKg47cYoGOIyw25GPenAwiPHlsz/3i/8A9aoWZT0GMDn3NC4PIGceooAdwB125PXGaVyOxI/nTMY96Ayk0gJNz7cFyRTlkkReHIHamZBPb86Qke4oAtpdOflErfias7QSWGGY9S1Zefr7U9ZXjA2k8+tIZcmglblMFR71A0bjg9TzxRHdEnmTaf8AdFTeYn8E4z2+WlqIrbivB6/rTudhbeDxnAbmhyzcsd2P9nNKsEjAMF469KdwG7m4zxmlD84P8qRiytzjj0ppPfp9KAJ1lKEEYp3nnPKgjuKg/hz1/GnIRtJYrx2zzQBZBcLuAGPQVHvz1JNQ72Z+COeAM04q6H50KnpzQBLle/5Gk80AgnA+opgbaPelz6ikBIJEB5JPFKDGeS5/OoieOnf0pgkHoD74oAkDDoWB5p2P9pajI2tgquR7UuQf4Rz+VADgSeAQefWjOGxwfxpmMD7i5z1DUhHOePzoAlJ6ZAIHvQQQM7fcDOarnk4pMc7gOR3xQBYyf7sv5UVX2J3LflRTAvTAh26fl0qSEkPksCcdMVFdN5kmQ4GBg+9LDkMN3IqoEss5GeQD9aZ8m7JCigkbuRj6GkJVW6YHrmtSBMBcH9QOtOcADIw1IwXapAPHvQBzwp+lACZXpjGemKUbjn5j7ZoGTnA5FJsJHypyDnHrQAPkH+uKQA9XNDYBOVC/XimMVaTjGew4oAfIMDg7vT2qMFtoGcZ4ycYp7ZQbz+QIzTGZWXcAfcZpDA7Wi5JDexqMMDuVVx6EmnhA6HaQMcjkUhl3/u8e+cikAg+RTnBP+9TZCu8EY6ZxnrSqVBGMgn1NO/1XzNggcgA80DIs/NuIxkcAnilJTyDyQQcHBNEfzKx2nbnvSv8ANIdiEqOpB60AVifk37enqcU+LBJJ4496V1LkKEzg/eLAYHrQrqSVwevXdSGRyEPyCTUYHIUkHPPBzUuQsnKlgfeo84ZsrgE8c0hkzKuBgrnrjNQYzvJPQ561P8mQxVunc1Ax3E/Llc/pQA+Nic7+Vxxk1ExG7IHFSRjMW0g9eWJHNMXBBC5/OkMQZP8AFjPenvjgDkgY5NRrw5GCR+FOwMlmJznuKAI+cHjpT4uef61GScdMZoVSRwKQDj97HPBo98/pTj0Xj6mmd+DQA/kcnoe9HPZqTBxgkgelCAcgNz7mkAZJ4PWlycdRRtOevX3p2BngEj3FAAOfvEDFKGP8ORz603jPrS/KD+GKQx/mOBjcePeni7mXpK3pzioMDb2/KkGOSMHHpQBO1xJ0Jz/wEVFuUn5ufwpN/GDinAg+n1BoAk+cJjZgfSmZwDxz607zn2kZYgnqT09qQOwHJNAD4iFfJAJ9Kty7nfftU8dB2qkJGA5P0+WgTOP4/wBKAJpXYN8yAGmeYD/CPzppldgAz5PvSh8H7qn60BYTP45680qnaQwGcHvRux/CKaPpn8KAsSbjlie/rzSu2Rlm4HY9qaCuclM/1pOM5wPYZoAU44ySQKQ5xmnfIecHP1pX2gLwcYoAiAPdadwzAHIUdeacpTB4bmkIXpuPTuKAE57bf++qKXbF/eP5UUxFuUYfDKeOM0QH94OpBp975m8jAPbjtUUY5UHIb3pwYpF1uv8AEKj5J+5mnNuwBkH8KTk/e/nWxmNPXAH6UgZsY2il994xTgOmJASR0GKAGBSvVccdQcGkBO75lB9+pp2Q4KnjHf1pgJKMAOVPr1oAVlLnOFwOhP8AWol3M+NgXnnpxTlLsMsSMjgEYx9aUnDctj8aQxQwZucenQVE+9W6AZ75AzUmWYYX5fXkc0xgM88j69KAE3Mo5wPqRSODzIq7iB/CRTwwxlWx75FRt1J35PpxSGMVpMbmTGeSMjipN27oe3A4ojHBJbJJpXO7jIH1xQBAxlbbsXAx3YUjSO5CMv4A9fpT2VvN5OQPunjpUhYqdwyPfA4oGROpjXA5x1xjio0OBwhBIOSSDinSElcFlAPOABSxLwGApANH73px68VAWUOflJ565FTvIyc5AB46VAoJlDNzz0ApDHlyzBCpGehFI21FOd3sMVJNJtXgHvgYqBnLqTxSGNWQhcCP8SKVMHBPr0xUsYXyiSDu7U3cuQrZ4PANAEZZd/TNBdifmAH4UhXnbgE9/SpGGwqAcN3oAYQMZ4/WkQgc9T6U5zle3WkTr/UUgHY3ozHC84Az/So8jjJOKfuIPPX60EbuuOP1oATzAAOvFG5TzzQD9446+1L+B/KkAA98nH0p2crnI/EU3aDxjrQMEfhSGKNo5/lTiQqbt4OexGMflTDjP3RRwp/+vQA8sMKOMe1N7dKBkDnqfek464NAACSCRyM4pc5HekCjnJOPpQuP4lP0xQA7PTg4z3FKTzzyfpS8NtH8PqegowpJ6nHSgBo69qccA84P40igH2pcYoAPpgU6m4+v51KoBXkn8qAG9R0oC+tLkZ4P6Un4/mKAFJ4oPPY/hTenP9aM/SgB3AFGRjpnmgZzg4/Ok56YH50ASEpsG1MHuaj+Un5ic0AnOPT0o3noMj8KAHZFFM3L6MfxophY0tRIFzkZBwOCeOlQxZcj/Oau60nlz7HUFcBuBz0rPTYygICPXPSiJL2L7AhV69KjLDGNx/A07A2AEHpQXQDkEY9q2RmN2jIOTkdyaXkDk8g8GmmaLHDfrQ7K8Eg5wB94d6GA5ssRgktjpmmCNg3TDdxWBpllNqM8jG9eKNDyxc5/KtRtCgc5fWiW92apUrlONiw6tuBycA9KPLbklN3fHNVDoEO3b/bIK+mTQNAhHTWQP+BtTuwsi26yMPuso9eaZscYwxPOeWxVY6HET/yGl/77amnQY1/5jSf99mldjsi+ogbcfmjIHzNnI/lTDExbdvXYPR8ZFUDoStnGsx47/OaItJaA7o9cjUng4kNLUehfCFBnejKecBqQRyPwuEU+hGaotpMz/wDMbQ/9tTUZ0SU4/wCJvEfrIaLsdkaTwSKxVHLjsWYD+tIUYAB8M/YBh+tZp0WXcD/a8GfXzTSy6beSnLavbnPBxJjNK7CyLcyTEDccewIxj0pYt0a5fJUjgDms7+x7vOP7TtyPealOlXykhdTgx3xcCi7CyLbsz7t2SCc+ppgZo5eQOBwSvSqyabfQtuW7tWzx88qmnNY6gykCaz/3hIuf50BYsOdoxjccc/41HhmjBHQ89KqnTNTBybiI5/6bLTf7M1IgfvUPPAEopXY7F6M7VG/oR6c1EV5JHQfjVV9O1RwN5VsdMutEtjqZI6DjHDL/AEpXCxbQkMG7Z71IzAknJJrO+waqAPkb65FOS01VZFYxMwzkjjmncLFvcSGAJ9+KBuB+YlRnkYp5Fz5bj+zZNxOQVbp7fSqckGqMOLR1Pr1ouFi0QQud4znpjmm5wM4Bz1zVP7PqwOfIk/75pVi1RAQbVmyMcoeKVwsXC3zEHAoyc9h9BVMjUsj/AEM5H+y3P60jNqJLZtXyTnhDgUrhYubjjnHXrTxgcDnPsazPMvx/y7t/3wad9qvQMNbtx/smi47GgSRyQOaUZz3rM+13ZbJtyfYg0pu7xUz5DAepBouFjRYkE7qMYPPpWeNVnGA8OQD+NLJqhYMRAyuTwS2QB+VFwsXwMHqDTgD/AHcrWZ/ap/54BfoaUar0zEfwNFwsamMLj9KTkCqUeowvkSFk6Y4yKtNcQ/8ALKaJ/wDgeDQIk+lDM+SF+X681Slv2hOHifkcEHIpiavDz5kcntjFAGmCNmO+c5o8wBAmDjp0qo2p6eVG03Ge+5R/jUY1W1z/AMtPbK0DLwIwABwOgx0o4qo2pWw6OT34Wli1G1dwpk8sH+JlOB+VFwLecDrmgGoZby1jVSLmOQN0CZ4+vpUX2+DGd/H0NAFzJz1FISD0qKCeOcExkNt68VJnA7UCDk8ce3FAz1bbj2oz34pNh27uOKAGZbstFG4f3aKYHRa4i+cGXkkday0YB/mOB7jGK2fECsZiSCrDggelYS53Z6mlBiexoZG3OF9sUnzn7ox+FCbXjyGBbuvpSHB53dOMDFdBkO+Y9VA/ChkLQuWzjHQcZqLKAgfMalGNu1fT0pDOb0YsLu5RQeY2GKktrWS4hWUI75zk0mikprUyE9QwqaPUrmwZooH2qGPylQRXPpfU2W2gGwm/54v+RphsZf8Ang35Gp/+Egvh/wAtF/74H+FKNdv24Uxk/wDXMU7RD3imbOTvA3/fJqNrRx/ywb8jVs+IL7PWL/v2KYfEd/6xf9+6LRD3ip9lb/ni35GmmBh/yxP5GrZ8SX//AEx/790z/hIr7P8Ayy/74osg1K3lY/5ZN+RppUD/AJZH8zVr/hIb70i/75/+vR/wkF53WE/8BP8AjR7o9SoQP7h/M03K+h/76q5/b92RgpD/AN8n/Gl/t64/54wf98n/ABoshXZSyvo3/fVJ8n+1/wB9Ve/t2Y8G3t/++aP7bkPW1t/++aLILlH5P9r/AL6oyn+1/wB9VcOsN/z6W/8A3zTTqxI/49Lf/vmlZAVQU5zvPHGGoynXLfnVg6nnraQf980n9op3s4fyosMhO0Ebt4yMjJ7UmV9W/OpjfqetrEe34Ufbou9nH+dFgIs5/jb86UH/AKaP+dS/bYev2NPzo+1Qf8+i/g1ADN3H+tk/OlEjY4ml/OnfabfP/Hsf++qBdW46W5/76oAUSyDjzpPzpwml7Ty/n/8AXpoubXP+ob86cLi1/wCeL/mKQEq3M+eJ5Pz/APr1Mt3cr0nk/P8A+vUIubX/AJ5yfpUq3Fttzsfjvj/69ICT7XdDGZZenr/9el+2XX/PSSmfaLf0P5f/AF6cLi39x/wH/wCvS1GL9uu88PJ+VL9uuzwWc/8AAaBcW+Of5H/Gnedbkfe7ehpahoNF5c56E/8AAP8A61L9snxyo/79/wD1qcJoF5JGPxo+0QdiPzP+FGoaDBeTDrEn4xf/AFqUXsneGH/v0P8ACn/aIOuR/wB9H/ClM8BP3v1P+FGoaDPtQfh7W2P1jpwuogP+PG0/74FO823P/LT/AMe/+tTg9u2AHB/4F/8AWp6hoPTVpEXCQwqPQYx+VO/tG1kb/StJtJP9pMKf8KibyB1kA/4FTT5J6TL+Lindisi7t0OcZW3hhY/wzLx+YqGTTrdRuGlQyR/34nyP0NQBISP9cn/fQqSNY4zmO7CH/ZYD+tF2PQgMWmc7tMA9g5/xpPI0s/8AMMf8JDWhvVv9ZJBL/vAA/mKXybRiMTGJj64YfpRqLQzjZaVjLWNwg9d5qjfxabHZs1tC6OSApaQn68V0g0t5LWVopxOxGFWLmuZ1KB7fyxKhB3H5SKaugLOkqF0uVsY3SYz+FTZ56/pTLIldLj7B3LU/P+c1ZIp6dKbxjPShm6DBpp6d6QCZHvRTcexooA7TxHGYyxAzzg/lXMdDyfzrt/GUBjuLlQANr5AxXDZ55A4qYAy9Djy88/WnHG0bRUcAHlArj6ZqVSy84B/CulbGXUYBv4Ix+NSKuG+cj0A/+vSduFb3wDTlJ5GSKNwOd08BPErKOhcio73i6fP941NEmzxSu0g5fNRah/x+Sd/mNc8tzeIlvayXLiOIFnPQCrT6JeofmjUf8DFTeH3xqaD1Qiugu/vV9TleU4bEUFOpe7PKxeNqUq3JHY5I6Vcjqg/76FRnSrnP3B/30K6J6lsLQX1z5PnJEdpIZ+nFelPIMDCPM7/eQsdVOXOkXJ6J+opp0e6/55/qK74eGnIyL6DBxz9ao6jpr6cIy00cgfIGw9MVzQynLqkuWLd/68h/Xaq6HHf2Rd/88/1FJ/ZN3/zyP510fzYzg0m6t/8AV7B9394fXqnZHOHS7of8sjSf2bdD/lka6FmqMmj/AFcwndmixtTsYR065x/qmpP7Puf+eTV1Gn2MupXX2aAqJCpYbjgHFXrvw7fWVpJcyGIxxgFsPk4NYTyLAxlyubuV9cn2OJ+wXP8Azyb8qQ6fc/8APJvyrrtP0u51MS/Zth8oAtubHWrp8K6qMjy4uCR/rB2qJ5JgYu0qjTD65PscH9guf+eTflR9huf+eTflXV31jcabOIblQshUOADng1WzWkeHcLJc0ZuwfXZdjnhY3BIHlMM+1N+xzj/li/5V0q5LBQSSxwK1f+Eb1YHH2Q5zj7wrOfD+Fh8VRr7hPGy7HDi0nyAYmAz1Ip8tlKjYCl/dQa7CfRtRtYHnmtmWNACzbhwDUVpZXV6ZBbRNIUALY7ZpLh/CuPMqmnyE8dLscf8AZpv+eT/980fZpv8Anm//AHya7S5069s4xJc27xoW25b19Kqlsd6ceHKE1eNRv7hfX5fynK/Z5f8Anm//AHyaUQOB9xs/Suo31JDFPcFhDE8mwbm2jOB605cNUUr+0Y/7Ql/KcqIn/un8qcFcDGGx6YrpA/epJopoNvnRPHvG5dy4yPUVL4Zpbe0D+0JfynMBD9KcENdDuGelPBHoPypPhiP/AD8/Ar+0GvsnN7DjqKcAR3rpQF/ur+VLhf7i/lS/1Yj/AM/PwF/aX905vAI5P60hX/Oa6URq5wIlJ9lpTAoGWgA9ylT/AKsrb2v4f8Ef9pf3TmSBjrSbTXSGKI/8sY/++RSeRDjPkR4/3aT4Yf8Az8/Af9pL+U5zaTShD2rovs9v/wA8Y/8Avmj7Nbf88E/Kl/qxP/n5+A1mUf5TnSD60mOM10X2S1/54J+VIbO2/wCeCVP+rFT/AJ+L7h/2jD+U5wqc96MGuj+w2uf9Sv60v2C0J/1C/man/Vmr/Oh/2jDsznOaORXTDTLM9YR+ZrO1WyitWQxAhXB4z0rmxWRVsPSdRyTsOjmFOpNQSd2ZqSPG4dHZWB4ZTg1NqN1Le2RM7+bLDja7ddp659e3NVj1pskgFtcD+Jiij9TXho7maaqEsbVB12Amk70+fjYueiKOD7VCM81ZCF59aRido5NH41GxwaQC4OOpopAeKKBHqPjaILqd6nOO5+oBrzaTiTGM4PY16x8QI9upylE+/GpP1x/9avK7iHE7bcHB/hbpUUwZctj+74XgetTcDOCBnucVWgLxoDIrqM/3Cf5VI1xCB8zqB9TXUtUZvcmwxwSFPrSxg7icEY6VCNrKG81wpHByP8KliUbshsj8KBGDeK0OvRzKcZZScds1TmYmZs+pq5q+5dTRwOPlJ/Oqc4xPJ7Of51jPc3hsaGhnGqwe+R+ldRer81clpLbdTtT/ANNAK7PUF2mvtcgl/syXmzwsyX+0J+RkSCq7CrUlV2HNfR9DCJsacN3hvVF9MH7tYma29H+bSdUT/plnrjsaw64qCSq1F5r8jQ6rRtTsotMhinuYkkUsCrr61y7febHIycV0uhafZXenK81ssj+YVJ3YP865uZPLuJEAwFcgfnWOE5FWqKN7j6EdMp5ptekCLg1Fl0sWKxKCJN4mBww9vpVjRjKdRglmZ2tUkAlaQkoB/tdsVTs7Oa/u1toNvmvnaGOBxWheXkVpbNZWBdFkXbdo4yC49D6da4q0Y3dOC1f4DNHTpLb+0dbj+0QRRygiNtwA6nlfzpP7HXkL4jGeQD5nXj/erCtdPuL5ZjAisIU8x8nGBVTapGcCsvqvvNxnrpfRBclmM5k/0gyl8cGTOcfj2qOt/wAWk/2nblt2fsyfeHuaz20bUFtDdG3PkiPzN24fd9a3o1oulGUtLgU4f9fH/vr/ADruNSsL26v3ltNWS3jOAIxIeCB1rhVBZgoGSTgVLdWc1lOYLiIxyAAlT71GIoe0mmpWf3gaerjUbErbT6i1xHLGGO1iVxngGrF67abpOmS2R+zyXERMzRtzJjGM03TuPB+re8ifw/TvS67xo+iD/pgf4cen51zLWcabWz189BMgtdY82Zhq5mu7faSIyej9j296yqfBbz3LssELyMq7mCDOB60yvQhThCT5fuIbEre8L53am3PFo2cHFYVdB4YdYo9UlZVbZb52sOvXissZf2LsOO5zmRs69q6PxZkT2CndxaL96l/4Si3bk6La9ScAjuPpTfFpH9qQgbcLbr93p3rDnnOvDnja1x9DQTw9p/8AYAvGin84WnnE7+N2M9PSuUWuim0e7h0Zrk6szRi3DmEFuQf4etc8KvBycuZuXNqEh4opBS5712mZ0SOfD+l2eoWnzXF7GVkEoyoHXirFnqVx4omOm3oSOAr5rNAp3ZXoOe1QI0WmWdv/AGuhv454g1tGGyIB36+vH5VPBNb6iZV0K3OnXEal5JWbrH/d714stU5Na3+Lp/SNDn7OK2m1FIrqfyLYsQ0p/hHNbnidIoNN0mCBt0SxsVbbgsOMGuZfkE+1dF4sBQ6ZDz8lqON2f89K7aqft6d33/IlbM57NLSUV6F0I0tCiWbXLNHClDJkhhkHAJ5rpLzVTBdTRR+H0mjRiokEeN3PX7tclZ3k1hcpc27BZUztJGevtWqvi7WQMefGQB3iFeZisPUqVeZK6t3sXFpIXVtXjubY2w0qOzkLBiw+8B6dKxlFbuuQK2nWOoy72vLwb5WPTp2HasVBW+E5FS93+mZVHqSxLk1k+IDiWFfRCf1ret49zCuf8SnGpbP7sYrgzipbCzHl/vYpGCT81QZL3qRjvIO1SnrSadEZ9XjAOMPk/hXwKR9KzZumzdN2wcVCST3FPmLeY317VGxIHFUyUMO7rkflTWJPGRx7U7J9aa3U0gHYOPvL/wB80U8RHaOvSimI9r+IEeZo243GMYz615BcRgSkuDH2wOhr2vx5HmGFxgHbjn8K8Z1N/wDTCD/CSKygU0OtSUyBJ17VYJJxksT3xVW1KmbBzyKs87uox2zXVExYySCGRi0sW4+pXk1HJCdmIlWI9mXIqbYeSXBHoB0/SnRsFB+YH0xxQBz+sxFJUka4eQ8cPjOPbFQXePtEmOhOfzq/4hXiNgM5B5z1rMnbc4OeqKf0rKaNYbFiwOLuBvSRf513moj5VPtXnts211PowP616FeNut4z7V9bw9L9y15nkZmv3kWY0gqs/WrUlV3FfVdDkiiW01CWyjnRFRlnTY24dPpVMU/FJis1GKbkupoJlh0Yj6GjmtxILHSo0TUrb7S0oEkbxN0X0PSkltbXU4pJNMg8g26F5hI33h2x1rmWKhzbad+gWMM0lLSV2CNXS9ZGmxFPscczb94djgjjp0q6fElu33tHtye5yPX6Vn6a+krE41GOZpN42GPpt75rWtrTQby3uZoYborbpvkycYH+RXlYhUIzcpwfqPUxJb0tqEtzAhgSRsmJGwMf3eO1ap17TicnQ4cZzgEen0rHvDbG8kNnv+zZ/d7+uMd60dD0VtQlWWeJzZncu6NgDuFbVYUVTU56CuzKmmlnbdLK8hAwpds4HpWy/iCFtINl9lkDmARb/M4z64rDIKu6k9GI/WkraVCnVjG60WwNiKSDnoR0NbVtq2nvDnVLKS8usndMW5K9h17VjAFmCjkk4Arbg0vToY/L1a7ltLwMd0WOi9j071OJ9lZc9/luCK19qUUiG306OS1tHUebETkO4PX+VSWWpWrReVq8Ut0kShbcA48sdx1HtS3lno0VnJJaak806hdsZX72evbtUWpadHZWtjKkjubmLzGDLgL04Hr1rKHsZRUFdX+8Hcs3Gp2NuobRYprWZiySs3IZD25JrGrQ0nTU1FroPK0fkQmUYXOSO1UAcgHHWt6MYQk4R1a3JYlaelahBZWWpRSs4kuIdkYVcjPPX86oJFJNII4o2dz0VRkmrdrpv2mxvrlpfLNoAShXlj6e1OvyOHLN9gRnqORnpkZrX8Q30Gp6n59uztF5SoCy4PFZQFOAqpU05qb6Bc1JvEGoT2LWbtEYWQRnEeDgdOazaSrNjbG8vYbZWVDK+0M3QUowp0k2lZA9SEdKXGeK6E+FHUkf2laZGcgnHQ1U1LQ2022EzXdvKC+wLGcn6/Ss4YujNqKe4uVlmG5sNXt4xq12LVrZRFCsa/eXuT15okubDREZtJuVu3uUaKXzB/q17EdOawQCegJ/CkqPqkW7c3u9ug+Yu6XbWV1csl9di2iVNwb1PpW34lOmXkZu4dRikmjVY0hjHUdzXL1dfTJo9Ji1FmTyZXKKufmyPb8KdWkvaxm527IE9LC6P5Q1i0M7RrEJAXMn3ce9bXie5s5ba2W2e1Y72J8gDOO2cVhafYT6neLa2+0yMCfmOBgVoXXhjUbK0kuphCIowGYh89elRWVL6xGUp2a6Am7WKml3kdjeebJax3AZdgWQ8KT36Vs/8IxayMf+J5aZJ56cfrXMdaNo9B+VbVaEpS54Ss/vJUrLU2dW1OO8S2tootqWq+WG3Z344z7dKox9agWrMfUVpCnGlDlRjUlfU07GPcwrkfErD+3Lof3SF/Su103GRXA6zL52qXb+srfzr57O5tUGvNGuUJvEyfZGS571LouGvJGJxtQkGoJDwavaGgEFzNjk4UHHSvj0fSyLB3A5zyaYQw5qV3zliAT68VHuO3jNAhVcqc96Y7PI3PejPsaaBz3xQBZCHaPnHT0NFAY4HJopiPoLxlDv0gt3XH8q8P1aMLctkkHPHA5r3/xRCJNFnHooP8q8I19SJlYH5MZxjvWEHqWzNt9wkXGT+FXuh4xVG2cFxzjmtAqwXnDA9wa647GMtxo6YDAZ9aUN0BGfoOKTGRjbnH6UZGdoXBHGfSqEZ2vQ74o2BJy3ftWHJ9yE/wDTMCug1vP9nbiPusMHNc+wzbQtnsR+tZVDSmEZOa9A377CI/7A/lXn0Z5ru7Vt2lwn/YFfT8OP3ZrzR5mar4WVZKrsank61WevruhxQG02loFSaHS6jZm6TTpXVhbLCPOkVfuDjmrGn3STR3ljGInht4GEcwTlx71Uglm1axS2tp/s3kRbJQ78Sg+lLDbHw+JZ53SdJVMIEL8gnv8ASvElG8XTk9VsvmHmc3jgfSm1raHbQXOoiG4jWRCjcE45pfEFnBZ3kK28QjR4gxAbOTmvUWIj7VUbakoyK2oJY9QsfI3pZyW8WAVPNyf7p6ZP59aqaelrOkttJEzXUxC275wqn3q8nhvUbeRZm8nbEd7bZOcKcnFZYirT+GTs1sNFTTtLe7vJIJWa3kij8wq6HJx2xWzpc80/iGNxZyWlsUOYSGCbsdfTNZl5rT/23NfWDuolQLmRRnGBnitHRNb1C+1aG3nm3RsCcKgB4FcuIjWnBzaVrfcLRGVptuDr8EdxCDG8rZWVThhz+lVb9Fj1C5RAFRZWChegGa0V1aV9etri9k+S1dkBVOQuT+dOm0q4uLmTUGiJsJHMxkBAPlk8nHritoVXCalU0XKD20GXMNvF4f0y4SKMTNK29lPzMAT1q3cWJ8QzNqUU8Nur/J5Ur5YbR1pdXSH+wdPSzaRrfzmERcYJ6/1qg3hzVAxBszkHH3l/xrKnJOPO5cru9+1wbK2o6dJp06xPLHIWQOGj6c1peIP+PPRx6Wo/iz6UMDp/h650+6BiuZZFkSMrncvHOfwNNEiavarFKwW7t0WK1ijX/W/X34q/aSk4zlqot69/MWmw/wAN5WLVWGeLQ9Gx61hgcDn2ra8yPSbRo4mEl1cRtFdRSL/qT7e9Ms7i30yzjuoXjnupQ0UkEi8Rr2b68frWkJtSlUir81rC8iRk/wCEfXawZNXVg8UiHcgQj+fXtVrQ4Li+0TWI4wXmndQOQASeea507j95iT6k5rd07934T1N1OGMqAEA5HTv2qMRTcad38Ta/MFK7AWmjrF9ikjuP7UAMRAJ2ednA59Kx7q0msrqS2nAWWM4YA5xVjTMvrFnuOSZ1JJ5zzUmukNr18eP9Zjj6CtaSnCryN3urhdNXM6tXw4u/xBZAZ4cngZ6A1mVs+FVB8RW2SuAGPPTpWmJdqMn5BF6kuoaBqlzqNzcJZlkllZ1bcvIJ4PWsae3ktLh4Jk2SocMvoatT6ne/aZtl5Oq+Y2AJDgDJxVOSR5ZGkkZndjlmY5JqMNGqkue1rCbXQ6vw3q+n6fpaxXF2kcnnM5Uxk8dq5SVw80j9ixOfxrrtGstMbQ4ZbmC0eYpIzGR8NxnHFccfmX61lhOV1qjjcctkbFpYpYxG9v2MMyBZbSFxxP8A/W6VpeILxrzw/ps7xxxtO7SFUXAFMk8QaPcpCLvSZZjEiopMg4A696u63c6dHpFpHJZMTJblrYB8iLPrz/jXM5VHWhKpF3v+HkPS2hzg1N10gWCQov7zeZ1OHPtn0q5oCyHUYbm7ZvsKkh3nJMWccA54qppumSah50gKLDbqJJdxwSvcD34NSalqMcqtaaeJIdNyGWBuTu7knk/rXXUjCTdKmtXu+xCfVlO8kWS+ndMbWkYrgYGM8YqIdaTFOANd8VyxSM2xw61PEeRUAFTRg0pGc9jWtJNiE5xgZrz26be7v/eYn9a7WSTyrOZvRCf0rh5elfKcQu1OK7s78mh705FGY4BrV0tdmkM3TfIeayZz61sWwC6RABkE5P618qj3GLJtDYB3e4FMxRls5wKQEngjH4UAGOMZzRFgsPz5oPtTo89c4/CgCzjj7p/KipVztH7xunoKKYj6V1uMSaVcKf8Anl/SvA/EaHjBAHJIH1r6Gul3wSLjOUxj8K8E8SxqpcMxADn6VzQ3NJHMQDa2T69q0sKwyCSPX0rMgDK2VwfxrR37vmPGB0612Q2MZbigoOC3PbOKUlz/ABLj0qNZBs6kfSlEhIBIU/72RVklfWedJlwMqB1LZrBtwJNLc90euhvIxJZTSlfmVT0ziue047rG6TvgGsahpArp98V3OlkPo0JBzhcVwZODVu11S7sgwgkIU9VPIP4V6eU5hDBzlzrRnNjsNKvBKL1R1Uo5NV3FYR1u7PUqfwpp1e4P938q+l/1jwfn9xyxwNVI28c07FYP9rXHotL/AGvcei/lS/1hwfn9w3gqpvbaAtYP9s3P+z+VA1m59E/KhcQYJ9/uI+o1jeIpmDWMdZufRPypP7ZuMfcT8qr+38Ffd/cH1GubHI6U4PJ/ff8A76NYv9sz/wBxPypRrE3/ADzSm8+wL3b+4PqVY2cU5WZG3IzKw6FTg1jf2zN/zzSl/tqX/nklP+3cC/tfgxfUq/Y2MEnJqcTziPyxNJsxjbvOMelYP9tyj/lilL/bkv8AzxT86TzvAS3l+DJeCr9jcLyFFjLuUU5Vd3APsKn+23v/AD93H/fw1zv9vSf88U/Onf285H+oX86TzfL3u/wF9SxHY3ZZJZ2DTSPIwGAXbJApsbPFIskbMjqcqynBBrHGvPj/AI91P/AqUa455+zj/vqrWcYC1lPT0J+pYjexruzyyNI7FnY5ZieSaTbWV/bh/wCfcf8AfVPTWHbpbfX5/wD61Us5wK0UxfUsR/KaW2plubhLOSzWUi3kYM6YGCR/+qsc61g4+z5Ps9J/bgHW2P8A31Teb4BrWaD6niF9k14ZZLaZJom2yIdytjODSTyyXM7zzNukc5ZsYyayv7cU/wDLuw/4FTxq6t/ywP8A31T/ALWwF+bnVw+p4j+Uv4qxZXlxp10Lm2YLKAQCVzwazBqG4fLCSfTdSf2kP+eDf99CqlmmBkrOorB9Vr/yl05JJPUnJpMVTGpA/wDLBv8AvoU77eMZ8h/zFNZrgV/y8QfVa/8AKWNoznA/Kl61U/tJR1gk/SlXUk/54SfpVrNMF/z8Qvqtf+VlvbkYq9fahPqK24mWNRBGI02Ljj396yBqUYP+pk/IU8apH/zxk/KpeYYKTUnUV15i+rV7fCzp7XxPeWtrHbpbWpSNAgyhyQPXmpW8VXboymys/mBGdnIzXK/2rD/zxk/KnDVYf+eUv/fNYe1y5u/MvvJ9jif5WWglOC1T/taD/nnL/wB80p1a3xwkufTbXX/aGG/5+L7yPq1b+VlwKAalQVlx6tFnMquGz2XIAqwNYsweTJ/3waX13DtX5195M8NWX2WWNSfZpk3uMfnXHzjBPNbupalFc2wjhyQTkkjFYM2ea+Uz7E06s4xpu9j1sroTp025K1zPn6it0gC1t0PBWMVgsDJOqDqSBXQT4D4I+7xwa8JbHoPchx23dKXA7Gk+mfxo7d6AA8YyR9Kkjwed35VF944/nU0S4+maALYxtHPairCxrtHI6etFO4j6ZlGQR/sj+VeI+LISlzdR8HD8YHua9slPp/dH8q8a8Yyhbi4Yg+YWbPtg8Vyx3NJHn6cSc8D1Fai58lSrjOKyg22TlcjNasLDyhsyPwrsgYyG7nHQUuW4LbcDuKftXPBUZ56U0ZDe2a0JEnCSWsigtyp5I4FcnpzbGuE9VIrsSf3bAqF47ng1x9ngahIp77h6VlMuAsVi8yht6Ln1NPOmSA/62P8AOr1ky28ZjuLBLjHQ+dtOKsedZk8aOfwuahJdzS5j/wBnuP8AlohpPsD/AN9K1/PsQOdGc/8AbxR5undf7In/AAuaOXzHzGN9ifpuX9aPsTj+Ifka1TLp/OdLuB9LgUzzdOzzp11+E4osHMZf2N/UfrS/Y5Mgcc/WtLzNN/58r7/v6v8AhSb9N6i1vx/wNP8AClYOYzvsr98UfZJDzlR9a0Q+ng5EOoDHulJnT88LqA/Bf8aLBzFH7FJ/eTn3o+xuB9+P/vqtJVsHJAlvlABPzKv+NMzY54mvh9Yh/jRYLmf9lb+8n/fVJ9mbON6f99Vof6H/AM/N4PrD/wDXpD9k/wCfu4/GA/40WC6KH2dv7yf99UfZ39V/76q/i0J/4+5h/wBsGoxbk4F25P8A1waizHdGf9nb1X/vqpUtc4y8f/fVXBEhXPntgd/s7/4UeSAzAueP+mDf4VNmFyAWXzf6yPH+9T5YAq4TGc/eDcU5kiU/65Dn/pkR/SkHk95ov++D/hRZhdEaWbseSoHuwqV4yo2xnCHrz1ozB08yA/8AAf8A61KDb5/1kH4g/wCFLUdyH7O1J5JzzVjdb9Q9v+dKDbHvAfxpahcrG3b0qWCHJIJxxUo+zMf+WOP96nCO1P8ADF/33RqFx00GwAr8pwAcHvUOJG49alEVr12p/wB9/wD16eIrb+6v/ff/ANejUZGkMgXcwwvY+tSbeMCl8m3zjYP++/8A69KIYMcIfwc/40ahcZspdnpTxDB/zzf8HP8AjTvJhH/LOX/vo0rBciCnNOA9BT/IjP8ABN/30acLdG/hnH1Y0WYXGBSKTac9Kl+yr6XA/wCBGlFsp/5+fzp2C5GFPekCn3qcWp7G4/P/AOtThaNjgz/mP8KLBcqlTimMjdaufY3/AOm/5D/CnfY29Jj/AMBH+FArmaYyx61Wnj+Q+1bn2N/7k3/fAqlqaC1Xy3U72XI9apXDQwbRPM1GJSON3PNbErbpOAMemazNLUNqGWBJAJ9q0jjPT8hWi2M+o0Z9aM884p29QOVBpuRjIFAhvO7pmrMA6cAVVz83SrtsCxVQnWgDSVTtHzL09KKuJbHYvPb1opkn0FIef+Aj+VeS+MUVNRufkyMk/WvV5D834D+VeZeM12apIccFc/pXKjZnmOF83AZgAehFaEW0IPmLf0qoSDck4B5zjpV2Igx7iSCDjrXXTMZgQGGd7Bh/simHI/5aA/VRTiuchgpHrUe1SuMA5/2BitCR25n6Mn5f/XqoNPiMxkeGJkAIC7Op9TVwRrg/IvHUhajA+c7cY+lSwTsZE+kfN8iAqemeMVVbSGBzjPtnFdEVVmBKHjjrTX/dnCgc9cilyormZz39mY/hfnkfNwKH0xkTcR/4/iuh2kcM5bPPXGKSdAQrBBgHp1pcg+Y5s6eSQFLDPbNCaY7Nyz49nroFVSdxyveiUZhwpIz2yKXIHMYAsHDHJI+r0hsX6K0hI6/NxWvtZhj5gSepbg1IsZKjozAH0NHKPmML+z7kfxvj2NOaykUArNKT3ywFahQs+5+CPYf4U9EV2O9UI9lGT+lHKg5jIFlMQf3r9M43Cmi0uG6Tso/2jWnIqK2ANv0UVFsDHgFlJ5JUcfSjlC5VSwnwfMuZB6BRnNMNtMvBmnBA5+TNaEkew4HC9T1/xqFkXeT976Z5pWC5UeKcH5LiU/7y4NLHDdFSTcbT2LZA/lVtoUDAhSqkdQTwaRlUo2JmGeikE5/HtRYdyHNzGWRNTJYHooODRJcahyRqUrDHJIIqRYsrjndjgg0wFyCRIRj1aiwXIM3xPy3AIPfNP23AQM19FuJxtHOKeF+bG4k+5pwZlOBgnPdR/hSsBXzOAD9rj6c/KeKazXQAxLG/4dKskk9Qv/fI/wAKDhj1Az7CkO5DGl3IfmlhT3elC3XzHzoBj681IR8oBIYHpxTQAp4xzQIZvvV+68R+n/16fJd6lBs3eWd65G0Bvzx0pSOeQCRSA845A9qLAOjvryV1E7xxR9C/l7sfgOaDNPM6rFcW8hORggpj86OQDjIA/CkwCMNz9RRYdxsn2+NipgU4PVfmH50qx6jsLmBVXrluKUEZyMZpSM9ePxpWC41P7Qf7sMZx7j/Gn/6csJlMUWA20jIz+VLgdufxNHfoR+JosFyGKe9nlEcdsGYn+7gfie1WriPVLRgs1mmTyNpDD8xScgfeYZ9Go3MRyWPplqLILkkEOozxzOYbeIQrvPmNgsM4496pjUJy+1bcOT2XJqxj3P4mpkuZYlwrZB6g4OadkF2VZLy6glET2uJNu7arEn9KT+05w4U2rbjwBlhV6O8uY3DxSeWwzgrwRSiWZj5kk0jN0+ZgaLILsonVbhc5tiuPVyKQau5YDyX59JTVl/3n+sO7/eXipbeX7JJ5kCRrIRt3FAaLILlU6tIq7/ImVfeVhTG1SOWNg1ozdi2/OPxq5PM9wwabY5HYqMU370fllUCjsFAzRYLsraLHue4kA6LgCrWWwKHEbfeghzjHC4qMwQscmBfwY1SES7jtx0pp3Y43flTDaw/3GH0c0fZ4x0Mn/fw0AOGdw5atG1T5wSdorOjtQeSX/FzWlYWkKzpmISc9GOf50CZvKI9o+eDp3b/69FSiO2x/qE/BRRTI0Pb3YAj6D+VefeNk/wBKDgAgpzXeydfwH8q4vxrGR5MmOvGa5jdnk8qfviFfHPftVuFD5RJZePSq138szM0ffB5wasWmDGQO/wCddNMykK+egKY/3etM2PgAbB+BFSMpDfdU/WkkVjGR0+hrQgj8t+P3i5H+yaDv7NH+GaQegRvfnNOAyeEx9TQBGN+7LY5HXBxQ244ZxGfQhsU5uG6MfcGjzMnaYmPvmgCIvJwdo2f3uv8ASlKs2DtDBuBzTj8jFi5C9vao/NRjt3ZHueaQwJeMqMMB35HNIC7KRFguPRsEUkpUMFVgD9RUayNvyrKQRgAc/n6UAhodo+gYsOpJBoDbgNoKkjnjFO28MAGUqcnjihi3394HYZAoGQuCgV8Puz0PIoeUsv8AqzuA6lcUpl89AcjcvGAKPLLDBOOO9ICBt2TxIT1wOgpqPgZYMfTIJqYs5QruUA9170yIMmdpBPXGKQyLzdr5UlMHj5c/zoLl5ckhhk84/wAKlaR0bDBRzjrVYk+cxJ+Ynt0pDJJpDJtQKFGRwDxUe452krx6DNPbGQWXIz9KhYDPAxn0NICY4CM4Ziw79KgBIIJqTnYCVHPfFRlUOfl6CgByMST1wRzgUh3Fidv6Um0Y+7nFISASFznv70DDoecD8KVjzx09hTcDPGePWjIIpALzt4P50bjwB+IFGOB1/Ogcc88+9AA2SKZkjtnNOxnnkUbRwd350AB5xxSZ5+6D+NKVx3xTAOTzSAkU/wCzmkzz60g4HXn60vJP3uKAHlhgcflSZ+tNBPTP6UuTnGf0oAdwOopcjPFN+v6U4ZUHgcjuDxQAoPbGfanZ5z0pqlvX8qedw4OKAEyTjinYGeOtIMg9BTsD0FMAHpS9utIAQSeB+NOAzzge/NAACNoxwR1PrRz60uCR93NGzcOFPHWgA6EHr9adnOPSmlVXkg80oTBwQR9aEAc56n8qXoOf5UYPYnHsaMZ4+amBLDnPJOPatbT1zKMZ9etZsCIwAJOK2NPQAsQMcUEs1B07/lRTgTtHA6UUxHsr9R9B/KuU8ZbTbR5znJxXVOefwH8q53xbFv0kn+6wya5mbM8f1P5bk4POeaLdpCOPl4zmnakpS5A4PvTbcqMZXB/OuinsZSJjvJ4YfiKYUYn7yn8aeQMfdUn1xUWAM/Jz7VqQKu4ccA+hzTWWUMeVOfU05kTOeQcepNRsAXAyQfxoAQ+Yvy7FHvmhzPlSu3HoWxT/ACR13E496jkYBc5xz0zzQA35sYdH57jmnTNtjx04wM8ZpMF+knDDgZpJFIjzuKsOMlQf50hkTszMvmDYPTg0BgsTEIeP9kZNEcTCMnd7Fs8k0fZ2ZRkl8dOaBkDPK4342r6n/AU1yWOWeTnkYpfLcS5UA4+98vSpAjMOWDAe3SkBAx/dhY4iyrzwKcHj2tuLkHgYXmmrlN5wOR2HX9amjM2zBx0zgjP9aAK+4AYiDFexwc/jxTY3B3BWIx1JXipJI385ZFKbQOcjH6d6iRnIz8pRT6HB9qQyNsB93mZz2FRhszcuTn3NWZg7Mdigbh/CcflVdMCX5t/HTmkxg6gnO8Y9uKa7KOjZ9eannCuo25BI6VAVIOCT9DzQA58sgK5wO+ahyVX73NT5TZxkEDp61CVwDnIpAC9Mhmz9aCzHknNPiCfxHHvTCAWPagYoO4Hdz6Um488fjShV6lqTAyRkflSAM/MM8fQU3PNO2g/Wl27DwcZ7E0AIDlulICTx/Wn9WLZGRTNvfP60ASZ/D2qMkn8OlOAGewoKnNACDJppODzUgGOpNKVyP65pAMCggHK9OfakLc46496kK5Hf86Tae1ADQc4AHNOLdiaXafX9KME8f0oAMjpUnQY4xTQn+cUAc/8A1qAH8EE56frQMEcGkx1oAyOAKYDhn1pwPvTMEn7ox7Uo4/hoAduIOAaAT6j8KTgjoR+NLgeh/OgB+Se9KCxPAXNN/h+bPsKAF7FhTAcCecikzSjGe9JgE4560CLMWflAOPpW9YqDDlW3HvgdKw4VG4fu+/Umuhs02wKoA59KOgpF1Y/lH7zHFFWktpDGpA4IGORRSuI9YfAYfQfyrH8Qrv0ibjOB3rXk4I+g/lWdrCiTTJgf7hrA2PFtXH+kFcHoCDVe0L5yNpq/qwy5ycKOtZ9sFzwa3p7GciyfrUfc5Ix9KewI6rUZVd33a2Mw53AbePWkPzNycU0Y3cDOO2DSsVyCeM0ADMEGAGbNMnIwEZCM+tJJKAykMOO2DmnSS5X5jn09qQERO3A3dB2pkpDRZOSPfmnSINgKv0PdhSLIjQ4L5z1xigY1ciDK9xnAqPzGMe1FO8DIwKdKYxtVZSu7oq4pECoGDSqc8cUhkQeWSPczMw6YxT0J2sHV1A7YGTTCgC5VyMf7Oc05DJG43ndkZI2YxQBCuC2XL4B+UHNSwySnghueMbD0+uaQhWPG4HPHJ4puHUfI+e54NAER3TzBVJ3E4AU5/wD1U5cMCi5LZ544FJwRs+ZWx3PenQllBTcemBlsjNIZFKx42FVbOMY5pufmwWO49cdKkYqZFVzjnBIWoCAj5RgeeM0gFldlKkMAccHn9KjMh2jJ5PHQVJNkOokIbjtyKZIB1DZB9OlAwMgEZzsJI696ZvOwglcH2p8hYLgntmo8DbwefpSAerDHzAHjscU3JPYdaNvy5C00AH0FAx24njAzQT2wKNnB4H5UgQk7Rjn3pAKCduMjBNL8owGTOKZt46UDI70ASEqUUBMEdWz1puc8enSmnnvQAc8HpQBJuIPf6ZpM8880HPrSKCWxzQBKHAHKryMHjtUfy+9OJx05ppOe9IB/H/1qOCMimgGl5xgUAKTlup4pdnOaYM04E0AL0PP3frSrt2fMxL56jpTOaXOO1ADwcdOaVumSR+dNyPSnICTx1+tMBy4x2P49KTJz1pM9crz6g0ufagB3IpV3M2P6U0H2pyuEbdjd7GgBSCBnIpVbk8Akj8qb3p2TkCmADP8Ae/Snqo4xJk+m2o+nSlB+bOKBF2CPJG5jXRQ7VRdv51g2gwyE8jPeujgXzZ44+AWYLnHTJxR0Je563pnh5n0mzY29qSYEJyOfuiiuzs7aGGyt4lViEjVRx6CipsM5VvvD6D+VZet30FnYOJcFnBVUJxuPpWq3Ucdh/KuO8dhvsEPy/KJMlvSsTV7Hmmr3aSTmFztdeq/561UtCCcKe/ete90221KMLIpWUg4deMemfUVz8dhqNmcQywyYPRz/APWremZSNVwSCCSD65qFt+7HmfmKgFxqCr89lA/+7Nijz7phn+zc/SZa2uQWdrjptP1zUcgcKMKo57A1A1zP/Fps/wDwF1P9aZ9qdhzp90Pfg/1pDsWfnVcAqc+9I8kioSUV/bOajMpyoNpdYboAAT+hpruYgWkhvEUdyh4oAAWKgouM/wAJbI/I0PJII1H2dG9eRVc39nkcy7R6xn/CmtqdsFGy4deecof8KLgPz5sJURgY56inojLEf3Oc9FwMVXN1ZP1u8d/unH8qd9utwpKXabcY24pDEfaQw8vZJ2ANEMbbQDEWHU/LzTBcwPHhp4y2e2Kck6oB86qgPJLCgBJDGFZdskY/u4xTIlGF4PPrmlaVXMg+Rj1UqRShtkYffhz2zwP1ouOwgREYljs/H/GoELZDbmOT71IZy5O9YiPUdaZEDu3BgvOMetJgLK6kKHzx0OScVC+3zBtk/Sp5C+3cCjgds81DskaT7oBPrmkxjpGDINz9P9qomMeMhwT71K7SOANu5VHY9KikHAGw0gJA4Me0gYwPu1GPLDZI3DsCaMHy8H7tNOCCAh5oAcM4+X8aZtb60oyo6ECgKC3O4D2GaGMSlAYnAGSegA60DaD1Ix0yKcfL3EYJHqMikA3DA4IwfyoBOeO1G5N2dhx6ZpOMelADun3gRSdTnmkLZHO44pePWgB2DjnNKegHHWmE+5pQRnrz70gH5ozmjcQOMe/NJk9c0ALkUo6+maTP0zRnnsKAHc5/+tTg3OcfhimZ47UufagBxwRwAMfrSY9PyFG71H5UoJzwPyoAM8dRR3zmgOVBG1efUUufbrTAUduRTtp7HIpgPPQU7I7daBDucdqMGk5wDtPNAOT90/nQgH9D0/Wnde1IVJPb86b3wRTAd+lKqknrik2DHAoHptA980Aa2nZ81e9dXosTPrVmqxeZ++U7B/Fg5rk9NVnmVg2FUZrqtGl26ijj/lmd31o6Ce57ut3qm0YtcDHA9KKwYPGjC3jBMWQgzkHPSiiwrivjP4D+VYHiyHz9AucDLKu4fhW83DA+w/lVe7iFxavEVB3KQa52bnlNnPBIVjJCsueazbtreK6kEjspzkYGRWpcaZe2EjLNauoVsBivynn1rJvFV7tmberMORjpW1J6mMtiqb+zztaVFHqyn/Cmfb7HotzGPcHFTGBG65YjsaY1nGwOEXd6mt9SNBTJbN832mE8d3FJG8LD93JET7ODUP2FFcmRI+eg21ILWEjiKE/VFo1AmiYeen3WwfUVNqUiLMFyMYyfnHFVfs0bOjyQb0T+6DgfkabPpcbzSyRwBkc5XcCce3Wk3qHQEkBXIPX3FJlTydp9ieBVC6SNEAmRcLwArEY/CqYS1kJBdlxzyxGaLgkbHlqeQqkf7oNQvCjDIiQ4/wBkAVQktF3AhpTGBxg8fyp0MMcR3MWOQeGwf5ii47FlrWAjBgi9/wB3UbWUJb5IIW9yDxVU2sZXb9okJ6jDLzTjZIFyl3Kp7jIz/OgZL9ii25NrGc9cKf8ACm/ZINuPskP/AAImmJBsUl7u6H+6R/jT4liG5nurlvQNxn8jSAiNnAX+a2jHuoAFJ9jt8nNqpz/tdKllO4/uZrgcdPMOP5URwSOmPtc6seuen8qAK8lnagbPs5UnnOQT/PpTWsrYMAIznPTOP1zViWGdWAF67HsOP8Kh8mZyN90272X/ADxSaGMlsYBuJR0B6EHI/nUH2WMAZMmSOMP0q3cW1zGuPtG5c9CBUTR3BwjOMDoGWkxjXsYgm4GbkZ5zUAhBxlpAPUGpzBOg6hvpTSXVSN0Zwem2kMZ5C44llA/iJJqMoQeJZPzqXEgBGAM9Rmj5sHKqfbnmiwEapuYAzuBnuaTY2TiZ+PcU87jyoAz2BpMMeMc/WkA3D5/1r8ewpdj4z5x5H90UZI5wfzo+bHQ0AGZSFHmkgdAUoHmk/wCsH4pS7yB04+lAkPQZ59RQAoLYOXU/8BIpMS9mj/EGpDMWPzE5HsKTzAe5OPakA3E/96H9aD53/TL8CakDrg/4UvmqBjK8+ooAi/fkfdi/76pP3442Rf8AfdSjaR/9Y09WHfbQBADcHgRJ/wB907/SB/ywH/fdS5GOo+lOVgOhT86AK++cf8u5P/AhS75+9s/5irO7Y2Cqqc9zSZHop+hoAriSUf8ALrJ+Yo8+TvbTVY3f7GPxpQx9D+dMCv8AaGXrbzflSC7A6xS/981b34XHOPrRn2NAFYXyj+GX/vmnf2jDjG2Qf8BqyAD/AH6CCOzUAQ/b4Mcs4xxyho/tC1/56N/3zVgPnqTj3GadtXrgH/gNPUCt/aVp2Mh/4DTDfJJ8kMTsTwM1eURo29QqHGPuA075ByMc9cKKALOlWt1MGUObdgPnI+bj0+tdlotp9ltPMVmIYffcct/hXFx3ksSgRyugHoK6mwku5NOiZHd/MJZmfsO1JuwaF3+05v8Anu1FTR6VdSRq6wEqwBB20VPMLQ9Qbk/gP5Uw8CpXA7nHA/lUeB+FZGpBcxRXEDRSoGRhgg968/1/wnOLkz2E8YTAAjkY5/OvQnXCk+lYV83mNgdKqLa1RLVzy+7t9TtXxPbll6ho/mH6VXW92/M/y/XivQZrYnoKyrq1J/5Z5+oq/bSW6I9mnschNO7QlY1JPXJqXSlZnIk2hjWlcWrk9DTbW0UOyyAruGNwHIoVe71H7PQka2twrFkQyesZ21HLBcFEPluW8vJ5yB+PrWvZeGY9QlCtqUMK/wB5gf8AGtAaHDYJLBLexXfUZiB2/wD660bsrma1djzTUEBy5hAI+84bOaoAI+NsZ4Hc9a7PWvDqyDfaqAcY2u2B+dc0dDuIZcssXA+6GLZPv2rNVEty+VixSEKN6E56A+lTiTYOI8L6nJAqu1pfZAVUAAwOKVrTUnUqSoB46VXto2DkZKZ4toODn1xUbCHq6Eg9cGohpd8FwDTv7M1DGN1Htoj5GAjswpUj5/8AdqGSGzyNsgUnsasJY3iE+ZGsoP8AeNNNjOrZW2UDOcZNHtYi5WRrbWahiZYzxgfWoXitlwA5z67sVZa3uyxJh6jGM8U37PMGJ+x8EYxk0/awDlZCLaBiGFwq88gtSNBD8x+0MePlCtQ9pMxGYHAB4Ax/hT5LNWgGIWEp/wBnpR7SLDlZCtsWXJkycZ+/TTGGOfMYADruJqRYCowbVvwpjWreYSIpNv8AdwaXPEfKyLy3OQJG4PrwaeySoASx4PXIpotJc4CNn3FOW2Y/6xJF9Cq5o5kHKyIGQH5XPPB4o2v07fSp/JaPPlmUj0K9aZ5cjNlxIvuFo5l3HZldg69KQbieQPrVr7KSzbptuOcsDzTFgzndKAMZBAJpXTCzIWBABPXuPSk5I4XNWBbPI5EbhwO/T9DUJDr/AA4x2zRcQwHn7ppQwx93mpArsu4Y47AjNNO4djn6CmBLuYJkxjD9KjYjptIpUD9QvHvT8ZYDC5pAMWQYxj/x2nFlI/8AsacFOcADIHrUxgl27vLJUcEg5AoAgUxZ+c5HoRSFYj/dx/u07IHY0b1xgk4+tADdkfQsv5UBIscMn60/dH6im7kPUD8qAFCr/eXH40GJMf1DGj933AoOwimAgj54b/x6l8rn7wP1ajYhp4SM8elADfKP0/4FR5ef4vyIp2xfaneVH1oEMWIk4JOPqKl+zkZ2ybgP1pBCuetO8lezH86YBHE6ncylh6UuybPG6gRD+8fwNL5QB+835mgBwjnB6n8qlVJveoljXJ+Zh+NSrEOD5jYP+1QA9UmYhcEZOK7CJ2WWHTYkO7CIPcmua021jlvowXYhTuOW9K9N8G6dbT+IVuZot7EExsexqJPWw0ejWej20VjbxmM5SNVPHoKK3kAEa8dhRVWJuco2GOMYOByfpTDx6inOckc54HWmEnrWBsVLuQbSBWLKp3HNa0wyckdaoSRmhMGikRTGXPapmBBqOrIITCndF/Kmm3iPWNfyqxSYoApSadE4+UbfpVOTSJT9yQ4/3q2qMmpcUxrQwRocpPztn8anTRYh985+la2abSVOI7sprptqox5Sn6inixtR0gT8qs0VdkLUgFpbjpCg/Cl+zQf88k/75qaiiyAg+zQf88U/75pjWNsx5gT8qs0YpWQFT+zbP/ngn5Un9mWX/Pun5VcxRiiyGUjpVj/z7JTTo9if+WCir+KKLId2UBo9gP8Al3U/Wg6PYf8APutX6KOVBdmf/Yun/wDPuPzpP7E0/wD59x+daNFFkF2Z40WwH/LAfnTv7IsMf8eyflV6ijlQXZmvoWnP1tlH0qM+G9LP/Lv+tatLRyoVzGbwvpR/5YkfjTf+EU0rvEfzrboosgMQ+E9I/wCeBH403/hEdJ/55N+dbtFFkFzC/wCER0r/AJ5tj604eE9IHW33fU1t0UcqC5if8Ino3/PoPzqNvB2jn7sTJn0at+lp2QHMnwNpZOQ0oPsaYfAmmt1lm/OuppKdkI5U+BLLG1bmYLnuBTf+EAsP+fqf9K6zFLzRYDkG+H9k3W7l/wC+RTP+FfWw+7eyD6oK7LBoxTsI4z/hXtuet/L/AN8Cj/hX8Q4W/Ye/lCuz20u2iwHDN8PjkbL9CP8Aaix/Knf8K/G3B1Af9+v/AK9dvijFMRw//Cvh21D/AMhf/Xo/4V8+f+P9D9Yz/jXcbaNtAHDH4fyH/mIIvsIz/jUM3gO+QYhu4ZP94Ff8a9BCGl8tvSi4HnA8C6sTzLbAf7xP9KuweAp8AS3sYPcIprvBC57VNHbnuKHIEc7pPg+3tGB3bj3PrXaaNZxwXcZUcg8VDGoUcCtPS1/f8DJ7cVmld3L6HaIylFOD09RRSRs/lrwvQdQaK2Mjkn+o6DoajcgCpHBHTHQfyqF+Rk81zGyKzc1XcD0xVkjJ4FQN7DrxSGU3QE9KrsnNXXU1AyHjIqkybFUjmkqZlqMjmquKw2ilxSUwCkxS0UANxSU+kxQA2inYpMUAJRS4NGKBiUUYooAKKKKACijFGKAEoxTsUYoAbRTsUYoASinYoxQAyjFPAoxQA2jFOxRQA3FLilpaAG4oxTqSmITFLilooATFGKWimAUUUUCCkp2KNtACUYp4X2p2KLhYYEp4QelOAp4FJsdhoSpFSlUVIq1Nx2FVak7UgFSKvfqKQCxoW7Vs6dEVYM+MdgDVW2iwfRicde1a0C/LgKAe3p/+qriiZM2UkYRqPm6DvRQhk8teW6DvRWhByjEE4yeg/lUbA461K3qOBgfyqMkDrya5jZFdzzyT0wKgPB569qsPgnjjFRNnPPWkMrMpBwRioWFWWAzUTD1NNCK7LUbLVhhUZFMRXIpMVMVppX2qkwIqMU4rSYpiG4oxTsUYoAbRTsUYFADaKdiigBuBQRTqKAGYoxT6KAG0UtFACUUtJQAUUYooAKKKXFACUUUUAFFFFABRRS0AJRS0UAJRS8cZPXpS4pgNop2KXFMBuKXFOwaUClcBAtLinbacBSuA0LTsUu2ngUDGgU8L3pQtPC0gEC08fSlAp2KQwUc1YjGM5OMc5qNF5H1qzEmSFOOhJYdqaEXrRPkJwxIGFYc/jWnbbgh2g4yCxJ7/AEqnYRM4YtnbgKRj16f/AK61IhHtKuCD1B7en+RWiRmy6iZjU736DuKKRZkCgeYOBRVCOUccjA6gd/ao3zxxipHyDnHGB/Kmdcc1zG6IWB6Y71EwKk4OfcVMecDsetRHjHNICJgPcDGOahb6YwKnbPU9qYRn/wCvTEyFhUZFSn1zmmkc0xEJFNIqUjFMNAERFMxUxFNIppgRYpKeRxTcVQhKKMUUAFFFFACUtFFACUooooASloooAKTFLRQAmKMUtFACYopaKAEpKdRQAlJinUUANpaWjFACYoxTsUuKAK62oMpklfzGByuRgLVjFLjilxQMaAKdtpwFLigBoWnYpcU7FADQOKcFpcUoWkAAU4CgCnAdqBhinAUdKdikAYpw60DJpw60CHKCBn9KuxKNqgZDBhyPTFVFwDyc/wCNX4ATImQMnk//AF/aqQmadoAiq3DAsXyP7vcYq/jeN6gjHzZ7n0xVK0XailicMD/wHnoKvbQfl3n5OrfU9PzrSxDLSyhVAMYyBg8UU5QoQAr0H97/AOvRQK5yLH5lx2AzTGJ7dqcRjqOQoOPwqM4B554rnNyM/dIzgmojjDetSkYPPX3pjcsCOMjuKAIiPlPA6c0xuRz2qRsbvlPbmmYJPHPcCgTIsccUwrxUp6fhTMH0pgREU08H2qXFMIoERmmkVIRTKaAYRTKlIppFMCPFJinkUhFMQyinYpKAEooooAKMUUtACUUUUAFFFFABRRS0AJRS0oFACY4pcUUYoGGKMUtLQA3FLTsUuBQA3FGKcBzTsUAMxS07FGKADFLilxSgUgExTgKMU7FACAU6ilFAwFOpBTqQAKdSCloAUdakUd/SmCpF9aYiWNsMMcEnrVyFdsZ/2iN34df51VjIVVPckFauQA8nBMmCduO3rVITNSJFUEAlnjIwfQn09atxvtVucjcCN46n2/z3qpbssVxlVBKA7eO9TpiSJjk5YHAI4PvjtVmZpR48tcwsDgZopscSPGreWOQD1ooGcjIwMgO3jA4/CmHkcnFTSoUPLAgqP5VHx09e9c5sRSEu+QO3Q0wgnaQeox1qRhyG79KbsBz2z/FSAhbr17frTP4uKldAAwYHcMY44NRsmGZeuO9AEZHBphqTBHtSMuDgj6YNMViI4PrTD7VNt9eMU1lP4CmBCR600jipSp9KZt9qBEWKTFTFKbszTAixTCKn2mk20wIcU3FTFKbspgRYoxT9tIVoAZS07afSlxQAzFFPxRigBmKWnbTRtoAbijFO20YoASlxS4pQKAG4oxT8UYpANxS4p2KMUAIKXFLilwaBjQKXFKBTsUgG96dijFLigBMe1LilFLQAdqMZpdtLigBADmnYoxTqAGinUAYFLQAU4UnanCgAH1qRcccZIPemr0p47cYGcEimImjJG1h/Ccj61fTfFsGDuIzu/D+XNU4wuBnJwDyO1XIX3AFzkgDn2qkSy/CflIDHdkBVB6Y71NCzbVDg8ZBwOuarINjl1Ygj5QpHBBGc1NE4AB2E9cd8jtWhBdWWNVCgHAGPuf8A16KiEseB8tFFgMV06ZGAB6+1MKkbSMcjmrBUdj0A6/SowPl7kA4zXJc6CBo8YBI/A009CpBINWJPnckfe6Y9ajb8R2ouBAUDfL+WaY8a9uh/SrW0ngYIPTmmlOjYypPBouFiqVyRTGj55HI9atFVONtM2g8kcUxFdk5phTvVkrg+tJtzxQBV20wxg9Qfwq3tFIVFFwKmzNIUx2qxt9s0bKoCqUo2VYK80m2gVisVpuzjNWig9KQqBQFit5dN2dqtbKTbQFir5frSFKtFKTZ7UBYrbOOlGyrOyk207hYr7M0bKsbaNtFwsVwlGz2qxso2j0ouFivspdnFT7RS7fai4WK+yl2VPijaKLhYg20uyptoo20XCxDtpdtS7aXbRcLEO2jaexqXbS4oGR7aNtSbaMUCsMxS4p+KMCgLDAKdilpaAExRilooAKUUnNFAC4pRQKcBQAoA9aevCnOMdcUijoP1qQDONo43cn2piJVXcCAeo54q4oKogGD5i5I71UjBKNyRkcE+lWkOCxBI4GQew/8A11SJZbCtnqcbcZIqQSOfnQ5z94LyKhQNuLlyOxbHarEbtEgDNlTk7RVklhd+wfJ29aKRASikFcY4+WincRmt/rBkEcD+VN5LZz78VI+5nJ2kDaOPwph2E5YFD7VxnQMx8u7kc8H3pMtIcHnjPJpcAE9R7075hgEe5560ARsByMYxSEnf6eoNSZ5IU8Z6e1RhQfQ5PfjFAEfHrjmgjjaevpmnsDnp09BTMZPTr05oAjYf4U0jtjBFSnglSMqT1prgZ4J6dxTAiI9aaQBxUvGMevemY9uaYhnfBphqXHPWm4pgMpCKewpuKYDaQ06kNADaTFOooAZgUlPpMUAMxSU/FIRQA2ilooAbS0vSkoAKKO9FABRRRTsAUUUUAFApaKACk/ClooAKKKO1ABRzRRQDCl4oooEFJS0UAFFApe9AB2pwHGc0Ac04UAL24yB3NSJyODx3FR8j86lQH075+tUInQggsDjOeBVhFLgL1ITp65qupwrNjOQVAFWd6rLvVf4QMA9KaJZMi7x8xYPg9akU/IoAPHUiotxcZI3Af1p6/vIyFk4Ujt1qxFlZRtHyv09aKkWH5R8y9PeigRSm+Y7g2AQOD9KjXd1wrY4weaEnjmijkjkVlYDBXnjFGMYwc8/jXIbihQVBJAz0Of50zB8zO0nI7dqcQu4nBGabghumWoAYCMZI5H60rAZ+XPuDTsqqsCu0nsOlJlWK5XDEY46GgBuCDwSFPrTW25wAaeccc5H6ig4J+7z/AJ5oAYFAOT0zzim9W6U9V69PzpoHr+dMBm3OcDj0pu0Y6HJqfgMedtNCk9CDigCAr6jFN2VYxkheKRlw2Mnj1pgVthNIYz6VZ2kADNIykcEc0XArGOm7Kt+XzxTWjwadwKuyk21b2DHQU0x8UXArbaQrVnZSNGOopiK22k21Y2c4FBjouBW20m2rPl+1J5dAFbaaTBqx5dJ5dAEG2jFT+XSbOelMCHFLg1Lt9qNtAEWKMVLt9qNvtQBFijHNS7fajbzQBFijFS7PajbQBFijFS7fajb7UAR4pKl2UbKAI6Kk2UbaBWI8UYqTbRsNAWI+lKBUmw5pwTmgLEY57dKcVPHvUgXinKvHAznigBgyPfFSrkfKQeKNuOgOP508Lhye5HFMQ5QcZJwV4GRUye+QvGPrSDJbDZPFSfMRGOQOhFMQ+NmKctgnqFFSM/lkEg7SM4HFR7No3KWDdKkRSwHoB3qrisW1iYopA4I9aKFMWxf3Y6epoouFjmHxoV3vGTp0+M4/5Ytjr9K2Iym5XxuHpngj61V/dyqYZQGidcEH6VnRzyaHdx2cx8yzkP7mRv4f9kmudqxqnc3SqlTtGDnIyetMO3IKkg+5pw2lNwyM9uopCqg8Mc9jjg0gEB2OHySDwfamlfmK4I7rSsOp6Z/WgsWizuz6e1ACMpIyVx700nOB6dyal28ZYEEjIOeKjJUjGB70AJweGxj1HahVcE/xL0PHahQVOCDyO1KOCMbseoNMBuOSp70m0Agg5HvTiCOmSfpScf7Q9aAE4z1/GkyevpTyMDIYFP1ppG05HINMBAS/OMCg5B560vyjGCTn1pdvHQ0ARknGKM8UoGAQQaQYxjrQAg6GlIAXPBzRtPQA5pPamAYBHNJS9sUuPegBmBml4pc0d6AGkUm3nrTu9HHOKAG7R0puwVIOlJQIYVppHPTNS0UARbR6UbakIyaMUXAi2ijbUlLii4EWyjZUmOelGKYEe2gJUmBRigCPbRtqXFAGaAI9lJtzUuKTvQBHto21JilxQBHso2jvUmKMUARhadsp4HNLilcBm3C0oHTipAopcZ/OmA0KT9KkReT7UowWx0HtTwAFwe1ABGrFh6CpcEsT6UwBsenPap93OGBOeKdyRC+4Z7/SlI+Ub22kjp3p3y5w3ygUNtzuBLfUUwLaQ/u14ToKKRHbYvPb0opagcvFLyAT2H8qtPFDeWrW1woZGHGe1Y0U3TnsK0IJs8ZoYJjdPvJbC4OmXvOeIJWPDj0PvWrkYxg474PSqdzaxalamCU4YcxuOqmq1hfSiY2F9hbuMfK3aVfX61k1YtamsCu8YLeoNKxLDBHT2oVhtAcYU8Z9KcmPnAOSB69aAGHft2c8dKZk785/IVMGKrjcRnkHHFMGSuQw5PINAEZPIwc4NLtXbgtg/SnHG3AGcc807OQCFyhHIBpgRY9/zpSeOg596crDYVJPHTNR4XHP5+lABtORkHnuKbg7s81J8wGN2falYcA84I/KmAwjoeuaRckbeSO3PSnbeflb86axz2AIoATbxnPT1pKd1HBOaQnNACfw89veg8885pcDOeDRgdsj2oAQgAdaaelL9KTO6gBKOe9O5pDQAE8UlOxTaBBgUUUd+tMAxRRnmigBPwoooxQAYopaTigAope1JigAooooAQ+9HbijqadQA3FHfFLjmkzg4waAFpe1HBooASlpO9L3oAKdTcc07FADhx1FHXpSY5p3UgChAOBwOOKcMHhiR9KZ0PrUmc/SmA/nZux1NSEAMP61FwPen5yvH50CHkkDn1pSWdQnak2g4Hf1NC8g9vemBaU/IvHailUDYvz9vSigDzwMVYfQVdgl96oN1/AU+OQqcUyTegmyBzT72xTVIF52XMZ3RyDqDWbDNjFaMExOCDzSaGnYTTb+SfdaXKhLyP7yn+MeorQRupI+bsc1n6hZfbwtxA3l30PzI4/i9jTrDUPt6lJIxDdRcSx9M+4rNqxoaQ+XKsOv5Ugz5m0HOeQR2pAeAQdre54oLAtg4B9cUhASQ5OM/pTRkHj14p29OQV/H0phBZQCvQ8GmAuMkq/yn3poA5H4ZxT2+9yoyPU0m5R6g96AG72+62CoNH3c9xRtOdxHHqKaQAecjPTNMA4xkE0EEZI6U4bSuO/rSMdhAJ696AGk8gr1pO9KF+Y8UEjGCMj27UANwM0oHYn6Up2+v40g9zQAYJpv4U7nsKMnHWgBCdwAppHOMGl+lLzj3oAbQcY4paQ0CEowKd1GKTBoATvRS59qSgAoo70UwDGaMYoooAQdaWiigApKWigBKKWigBKWiigBKKWigA/CiilxQAUtApy4FACDNOGcUnenZwKABQS2TUmaYOtSjmmALkjpT8bQASetMBwRT93ykmgQuNxFO2knApoOU6/pTl474oAuLGNo57UUK3yj5j09KKAPOm6j6D+VMpx6/gKSmSSwyYODV+KXBGKyqsQy0wN6CbODnpUeo2jTEX1k227iGeP4h6GqcMuCMGtGGXkEGpaGmO0/UEvoN+0LKnEkZHINXGPtn0OKyr6zcONQsDsuF++o6OPSrdhepfQB+QQcOndTUGhZcbgD0OORTlx5f3g2OxoKY78r0PrRwOVBB9qBCoN8ZKZyO1NOMfKGz3BpEI3Hqp9qc4PUNuB70ANAIBX16UDLR4bt+lATcODz6E0hXnIJz3FACYz2FKMMdp6UmDjIpoYg9OtMBWBVtoakOc9KGGDnpSggrg5z2IoADjGCKZt465p2QRz1pM80AICR0pQSTwBQT7Cm854oACPQYpKWkNAC49aTHNLSdDzQIKM80EZo2470ABxmj8KOaDmgAxkdqTFHAooASjaKXHNIeKYBRS8Y6UlABRRRQAUUUdqACiiigAoopaAClpKUDvQAUvOaKBQAvQcU7OQBik5pRxQA7G3r3pe9JjvSrjvTAd05qXoODUeMdKcO2KBB07Zp1Gc0oIHOKALasuxeD0opFkG0fSigDzw9fwFJQeo+gopkiUcg5FLSUAWYpKvQzYxzWQCVORVqGSmBvQzdwahntWhl+32QHmD/AFkZ6MKqwzYNaEM2MEfiKlxKTJ7a8ivY/NjOzsyd1NTiTHylj7Gsi+t3glF9Yr83/LSMfxCr1tdR3dsJIwD6jupqCiztLPnGPem4GcEj2IpFY54qRWPQr8p9aAGDIyCRSFW7fMOxFPKg5yeR2NNOF6YP0oAaQVx2+opDkkcZpW56GlIIGeaYCOoBHPX0pvQ0/O4cj9aUYxgnP4UARgEnHT60hGGxUhYDgcj3ppx1oAbjHNJn0p2CenNNoATqOaKdgEU3BA60AFB57UfhQPegQdaPqaCQKDj86AEHWg0UvWgBKQ07ikIoAbml60mKKAFwaSl570UAJiilopgJS0ZpKACilwaTFABTsHrTcU4A0AFAoxSigAoFFO7UAHWnAcUg5p3SgBRwPegUgPNPApgOGD1pQOcCkJ5oJ7CgTJOg6Umc9qTPrQOnWgCyv3R9KKVcbF+lFAHnp6/gKSlbr+AptMkWiiigAoVtpzRSGmBcil96vQy4NYysVNXIpeKYG5DNj3qG4gkt5Te2Y/66R9mFV4Ja0IZsfQ9qlopMms5YruLzozx/EO6mpxuBxuGPWs1xJY3H2uzGAf8AWIO9X47uO8QTRN1+8D1BrOxRI27O7b9SDUQGW/2anV2wQMVGD824/pQAjKVOBgg9DTWV8DOaV9u7K9D2pylvQHNADQvam8A4IpxA/Ee9NKjGc0wGnAPWlJ7jA+lGOKT3xQA4cDIwCKaeeQKOGo7igBuCO1BOaceuDRgUAMpe1KFyKQjBxQAnWgjilIxSZzQITmjPNKBnvSEc0AFLnNIKMYoAM0cUlFAC7uKKSigBaTFFGaAExS8UUYoAWik7UtACAd6WlpB70wFHJpTSUuM0AFFGOaUDFAC96UdaBiigBwFOPWmA08dKEA4DNKOtNHFKGGcCmA5iKAOBTduTUntQItKg2LyelFIv3R9KKAseet1/AU2nP1/AU2mISlpKKYhaKKKAEpyPg02koAvxS8dauwze9Y0bkHFW4pKYG7FKMYPINQS20lpIbu1G5f407Gq8U3ar8MxAxng1EkNMmtblbqPzIRx3GeRUrE5B/MVkyxSWUxurY5B5dOxq9bXS3MXmx9O47ipLJ95HuDTy42/1qM/Mc8CjOOM8UAP3Bu2frRkkY4pAB2ppJBzSAUjj2pAO2adnPb601gAKAG7TTvlAyab+NHXvTAODQPzxQQBR3oAKaaUnmlzk0ANHvSGlJ5pKADNHNLik70CEoNByDS0AGBSYpaKAEpKWkPNAC4oo6UUAJS44o70tACUUtFABS0lKOKAE704CikpgOxRzSClFACrilptOHSgAANPHvSU7ihAHFOAAGaQYzSmmA4UmeaB0pRigCwp+UdelFOVvkX6UUAeeuMEfQU00+QAfkKZjikmJoSiikq0SxaKKKACkpaKAEp8chU0ykoAvxy9OavQzZ4rGR8VbikximBtK+5dpOQaoSJNY3P2iDlD99KfDN2q0CHXDc1DRSZbtZoruEPHJweq/3akaMoM9awpUksJvPt87T95B0Na9pfJdQb0/EelSUSghhigZ+lJu9qCaQC7vU0bSRQGyOaATnigBuMcHrRz2FOYZFAzTAZnnmjNPKlfTmm4oAO1M5zT+gpnegAoo7UoGaBBmkzzS9KTFABk0UmKOhoAKM0ZooATvS0UUABopaSgAopaKADiilwKDQAlKBSCnYx3oAX8abSk0lMBQMU6kooAcBS00HFOHNAC96dSYxS5oQBS0L1p1MBKUCkpRxQBaVflH0opFJ2j6UUAcATzz6CjjFMYH9BTcmpAUnmim0oOapMli0lFFUIKKKKACkpaSgBKljfFRUmaANGOXGKuwze9Y8clWo5aYGwCHXBqk8clnL50HQ/eXsadDNnvVnIdcHFQ0UmWrS5S6j3IQD3BqcHDdMVgvDLazedAfqvrWnbXSXSbhww6ipaKLZx1zSqw6EVGQTQARzSAf70hbmjd2NNIHrQA7OKQt7UhFJimAhzRilzRQAnSgGjvRxQIKSlpKACijBpKAHcUcU2igB3FFIKWgBKM4paKAE60ozRRQAUtIKWgA5oOTRSUAOAo6Uc0Y9aYCiik5py89aAADvTgaCaQe1ADs5pRTe1KpFADqUH1puaWmAuc0UlOFAFlfuL9KKVcbRz2ooA88ZufwFN70rnDD6Cm5FQAvNJjDVIMAUhwTxTFYSilxxTatMTFpKKKYgoopKAA0hpc0hoASpo3qGgHFAzQilq9FLmsZJKtRS4oauI18hlwapSK9tN5sRwe49afFNkdamIEi4NSy0y7a3a3UYK8OOoqck4rDO63k3ocEfrWhb6glwMdH7ioGWxg0nWjHGaTBHegB4x0IpCBim5o3UAL0pCRSZzTeaAHUZpKQ0ALmlBpAM0uOKAAmkORSZooEFLmkooAdmim0vamAZpc02igB2aKbS0AOFLTc0ZoAM0oGaQDmnA4oAd0ozTc0ZoAdmgU3NOzQAuacDxTKXNADs80U3NLxTAeOlFNpQQKAHUopppy8igC0v3R9KKRfuj6UUDPPCMn8BTcUuefwFGDUiHfw0wE0YOaXFAC544pTTB9adVJg1cKKUjFNqyAptOptABRRRQMKSjNJQABsVMj1BSg4oAvxykHrV2KbPeshHqxHLjFAGswWReapPA0UgdDgipIpverGQ64NQ0UmWLO9Eo2OQHHY1cJ4rCljZG3LwR3q5aXvmDZJw1SMvZpKT6UvQUALTuMVHnmlzQAGim5pc0ALyKOaTNL2zQAhpcimUooAdzRSbqTNADqKTdSbqAHUU0mjNADqKKM8UCFHWlplOzQAuaM0lJQA7NLTKXNMB2aM0hoFADh1p2abmkoAdmlzTKWgB3finCmCpO1AC5pQ2BTc0DmgC2rfKPpRSKflHPaigDzz+L8BUoxiotpz0PQU7JHY1ID8c0h60gJPY07BIyAaYDcDFKopPmHY0q59DTAVqjpxBJ6Gk2t6GqTExM0lLg+hpCD6GmISkzRg+how3oaACkpcH0NGD6GgBKSnYPoaTB9DQAgYipkeodp9DQAQehoAupLjFXIpvestS3oanjZh2NFgNbIdaqyxlTkURO3oasYLDGDUtFDrS+JPlydR0NXw+RWPJAQc4P1xVm3uSuEcH61LQzQ70UgyRkA0EN6H8qQDuKTFIAw7Gj5vQ0wCl3UYOOh/KjB9D+VIA4pKQhvQ/lQA3ofyoAdSUc+h/Kkw3oaAFopMN6Glw2Oh/KgApab83ofyow3ofyoAXNFG1v7p/Kja3oaYBS5o2t6GgKfQ/lQAZNLS7T6H8qTa390/lQIWgUbW9DRhh2P5UALSUYP90/lS7W/un8qYC0oo2n0P5UYb+6fyoAKKMN6H8qUK390/lQAUoJpNp/un8qXa2Pun8qAFzSg00K390/lTtrY+6fyoAsqflH0opyq2xflPT0ooHY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22384E-510B-E9E2-E72E-888A96A4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5" y="2449426"/>
            <a:ext cx="4525226" cy="23955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1DC4C4-983A-7E91-88AE-CD78C79A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34667"/>
            <a:ext cx="4552097" cy="239554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CAFECB7-2682-E836-46CF-B5BEEECB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8932" y="2780111"/>
            <a:ext cx="2869156" cy="15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80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A473F42B-B555-853C-C394-CB01DB820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09" y="195414"/>
            <a:ext cx="4497716" cy="2528735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061B275D-56E0-E7C6-ADB4-B6C0973E40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A7991D1-8636-A85C-A77B-7EB0214D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5AA2-B115-4093-89B8-6DC0798C7294}" type="slidenum">
              <a:rPr lang="pt-BR" smtClean="0"/>
              <a:t>11</a:t>
            </a:fld>
            <a:endParaRPr lang="pt-BR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519EFFA6-4A0F-6E46-483C-B170CC5AC1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8CE9254-A055-D892-94A5-836DDF89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687546"/>
            <a:ext cx="4237691" cy="238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39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Conclusões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idx="1"/>
          </p:nvPr>
        </p:nvSpPr>
        <p:spPr>
          <a:xfrm>
            <a:off x="1510018" y="1812021"/>
            <a:ext cx="5125674" cy="2701256"/>
          </a:xfrm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txBody>
          <a:bodyPr/>
          <a:lstStyle/>
          <a:p>
            <a:pPr marL="50800" indent="0">
              <a:buNone/>
            </a:pPr>
            <a:r>
              <a:rPr lang="pt-BR" sz="1600" dirty="0">
                <a:solidFill>
                  <a:schemeClr val="tx1"/>
                </a:solidFill>
                <a:latin typeface="Arial"/>
                <a:cs typeface="Arial"/>
              </a:rPr>
              <a:t>Com os leitores de desktop e o leitor fixo juntamente com o software, conseguimos obter uma forma muito eficaz, prático e promissor para contribuir positivamente com no controle e monitorização da radiação emitida no ambiente, tornando um produto de grande potencial para avançar no mercado com finalidade para atender órgãos públicos e empresas privadas, proporcionando assim mais segurança para os envolvidos.  </a:t>
            </a:r>
            <a:endParaRPr lang="pt-BR" sz="16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2573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07E755F-E902-6A01-6140-8F33EC069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324100"/>
            <a:ext cx="3048000" cy="2409825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D3F7A77-C404-9D1A-8CE4-8E810063B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5AA2-B115-4093-89B8-6DC0798C7294}" type="slidenum">
              <a:rPr lang="pt-BR" smtClean="0"/>
              <a:t>13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23E0AC3-5B99-8E22-A86F-0EAE43E43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35" y="2943922"/>
            <a:ext cx="2086980" cy="18754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D54E55C-5356-042A-C602-DDBBF0E18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121" y="603792"/>
            <a:ext cx="2069421" cy="159578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394B2F1-782A-4099-5B57-125D62F72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5056" y="2535616"/>
            <a:ext cx="2525393" cy="208597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E63CA71-EF0A-42FE-C5F9-1A8620B9DC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6463" y="1650380"/>
            <a:ext cx="3068593" cy="3169020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A5648943-4CBA-193F-C8B2-190DBB9C82F9}"/>
              </a:ext>
            </a:extLst>
          </p:cNvPr>
          <p:cNvSpPr txBox="1"/>
          <p:nvPr/>
        </p:nvSpPr>
        <p:spPr>
          <a:xfrm>
            <a:off x="3887718" y="525575"/>
            <a:ext cx="19979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Materiais utilizados</a:t>
            </a:r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391126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ED83949-F65A-9024-4829-84B73AEEE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97" y="521451"/>
            <a:ext cx="4556069" cy="318924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96AB633-E4D0-2E62-7BCD-2C548EAD8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5AA2-B115-4093-89B8-6DC0798C7294}" type="slidenum">
              <a:rPr lang="pt-BR" smtClean="0"/>
              <a:t>14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CF783D0-15F2-F46E-D123-C820CE5C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214" y="781529"/>
            <a:ext cx="3149903" cy="419987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BD23358-AA90-7997-FDCD-0C6ACCF93C1A}"/>
              </a:ext>
            </a:extLst>
          </p:cNvPr>
          <p:cNvSpPr txBox="1"/>
          <p:nvPr/>
        </p:nvSpPr>
        <p:spPr>
          <a:xfrm>
            <a:off x="283597" y="4161707"/>
            <a:ext cx="459801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Parte interna leitor fixo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F1C6251-BA3D-73CD-A435-56CEAEAECA7D}"/>
              </a:ext>
            </a:extLst>
          </p:cNvPr>
          <p:cNvSpPr txBox="1"/>
          <p:nvPr/>
        </p:nvSpPr>
        <p:spPr>
          <a:xfrm>
            <a:off x="5800493" y="213674"/>
            <a:ext cx="3045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Parte interna leitor </a:t>
            </a:r>
            <a:r>
              <a:rPr lang="pt-BR" dirty="0" err="1"/>
              <a:t>descktop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676483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E2A8B72-173A-5DFA-F8E3-172A9D9C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F5AA2-B115-4093-89B8-6DC0798C7294}" type="slidenum">
              <a:rPr lang="pt-BR" smtClean="0"/>
              <a:t>2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A083C33-AC91-D192-4DD4-EDD432FD5F3F}"/>
              </a:ext>
            </a:extLst>
          </p:cNvPr>
          <p:cNvSpPr txBox="1"/>
          <p:nvPr/>
        </p:nvSpPr>
        <p:spPr>
          <a:xfrm>
            <a:off x="0" y="2014997"/>
            <a:ext cx="7092176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Aplicações:   </a:t>
            </a: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 </a:t>
            </a:r>
            <a:endParaRPr lang="pt-BR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Monitoramento de radiação em ambientes de tratamento médico.</a:t>
            </a:r>
          </a:p>
          <a:p>
            <a:pPr marL="171450" indent="-171450" algn="l" rtl="0" fontAlgn="base">
              <a:buFont typeface="Wingdings" panose="05000000000000000000" pitchFamily="2" charset="2"/>
              <a:buChar char="Ø"/>
            </a:pPr>
            <a:endParaRPr lang="pt-B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Monitoramento de radiação em pacientes que receberam tratamento com radioisótopos.</a:t>
            </a:r>
          </a:p>
          <a:p>
            <a:pPr algn="l" rtl="0" fontAlgn="base"/>
            <a:endParaRPr lang="pt-BR" sz="1400" b="0" i="0" dirty="0">
              <a:solidFill>
                <a:srgbClr val="1F2328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Monitoramento de radiação em ambientes de pesquisa médica, como laboratórios de biologia molecular e de genética, onde há o uso de radioisótopos</a:t>
            </a:r>
          </a:p>
          <a:p>
            <a:pPr marL="285750" indent="-285750" algn="l" rtl="0" fontAlgn="base">
              <a:buFont typeface="Wingdings" panose="05000000000000000000" pitchFamily="2" charset="2"/>
              <a:buChar char="Ø"/>
            </a:pPr>
            <a:endParaRPr lang="pt-BR" sz="14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 algn="l" rtl="0" fontAlgn="base">
              <a:buFont typeface="Wingdings" panose="05000000000000000000" pitchFamily="2" charset="2"/>
              <a:buChar char="Ø"/>
            </a:pPr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Monitoramento de radiação de exames de diagnóstico por imagens</a:t>
            </a:r>
            <a:r>
              <a:rPr lang="pt-BR" dirty="0">
                <a:solidFill>
                  <a:srgbClr val="1F2328"/>
                </a:solidFill>
                <a:latin typeface="Arial" panose="020B0604020202020204" pitchFamily="34" charset="0"/>
              </a:rPr>
              <a:t>.</a:t>
            </a:r>
            <a:endParaRPr lang="pt-BR" sz="10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2" name="Imagem 11" descr="Uma imagem contendo velho, pintado, sujo, rua&#10;&#10;Descrição gerada automaticamente">
            <a:extLst>
              <a:ext uri="{FF2B5EF4-FFF2-40B4-BE49-F238E27FC236}">
                <a16:creationId xmlns:a16="http://schemas.microsoft.com/office/drawing/2014/main" id="{E5EDF406-BCE2-E831-E2B2-51981CD7C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4361" y="-251724"/>
            <a:ext cx="3522275" cy="24674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  <a:reflection blurRad="6350" stA="50000" endA="300" endPos="90000" dist="508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9215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19" name="Google Shape;119;p14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20" name="Google Shape;120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2A77A015-5AF0-670B-B182-7332783D2D09}"/>
              </a:ext>
            </a:extLst>
          </p:cNvPr>
          <p:cNvSpPr txBox="1"/>
          <p:nvPr/>
        </p:nvSpPr>
        <p:spPr>
          <a:xfrm>
            <a:off x="333623" y="163112"/>
            <a:ext cx="45980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Leitor Desktop: Leitor permite conectar diretamente o equipamento a um PC, realizando o monitoramento do ambiente, passando as informações para o PC;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24F0C9-045F-B3DE-33F2-53175E052A7D}"/>
              </a:ext>
            </a:extLst>
          </p:cNvPr>
          <p:cNvSpPr txBox="1"/>
          <p:nvPr/>
        </p:nvSpPr>
        <p:spPr>
          <a:xfrm>
            <a:off x="486141" y="3258720"/>
            <a:ext cx="27997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Leitor fixo: Leitor autônomo conecta-se diretamente na internet da instituição, passando os dados lidos através para o software de Gestão;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6106398-D21F-9920-20D9-AE5AF1DA031A}"/>
              </a:ext>
            </a:extLst>
          </p:cNvPr>
          <p:cNvSpPr txBox="1"/>
          <p:nvPr/>
        </p:nvSpPr>
        <p:spPr>
          <a:xfrm>
            <a:off x="2213628" y="1884810"/>
            <a:ext cx="45980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Software de Gestão de Monitoramento: Conecta todos os equipamentos, permitindo registrar os valores coletados e obter informações estatísticas do ambiente;</a:t>
            </a:r>
            <a:r>
              <a:rPr lang="pt-BR" sz="1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  </a:t>
            </a:r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EE0BC1F-4DEC-9A8A-F266-9AA526DFABA0}"/>
              </a:ext>
            </a:extLst>
          </p:cNvPr>
          <p:cNvSpPr txBox="1"/>
          <p:nvPr/>
        </p:nvSpPr>
        <p:spPr>
          <a:xfrm>
            <a:off x="5465958" y="3153667"/>
            <a:ext cx="34401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1F2328"/>
                </a:solidFill>
                <a:effectLst/>
                <a:latin typeface="Arial" panose="020B0604020202020204" pitchFamily="34" charset="0"/>
              </a:rPr>
              <a:t>App de Monitoramento: Conecta no software, permitindo ao Gestor o acompanhamento real dos níveis, bem como alarmando possíveis exposições.</a:t>
            </a:r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253B432-7A8E-8C1C-6A29-B4D1F954F719}"/>
              </a:ext>
            </a:extLst>
          </p:cNvPr>
          <p:cNvSpPr txBox="1"/>
          <p:nvPr/>
        </p:nvSpPr>
        <p:spPr>
          <a:xfrm>
            <a:off x="2246971" y="2418326"/>
            <a:ext cx="45980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F925D-14DD-4235-82BE-1FE57F3292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667" y="38685"/>
            <a:ext cx="2485504" cy="14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C6440CC9-1260-DB28-898D-78EA5F44C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890" y="3048818"/>
            <a:ext cx="1676131" cy="202024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D2CC5DA4-26EF-51E9-59EB-682B07EA34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90" y="1007791"/>
            <a:ext cx="1553471" cy="196711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58D6840E-6209-B45A-3630-31DEF62DC2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D2400A-4C8E-D9B0-F00F-E44EBE92AA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B228A9-985B-65B5-EE21-57A0888C9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94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Objetivos</a:t>
            </a:r>
            <a:endParaRPr sz="2400"/>
          </a:p>
        </p:txBody>
      </p:sp>
      <p:sp>
        <p:nvSpPr>
          <p:cNvPr id="198" name="Google Shape;198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91" name="Google Shape;191;p20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92" name="Google Shape;192;p20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0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0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0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0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634564" y="2011763"/>
            <a:ext cx="77292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/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O objetivo geral deste projeto é gerenciamento do mapa de risco Radiológico.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Objetivos específicos 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just" fontAlgn="base"/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Gerir temperatura ambiente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Gerir a umidade ambiente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Gerir radiação ambiente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Armazenar e gerenciar dados coletados da radiação, temperatura e umidade  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lvl="0" indent="-342900" algn="just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>
                <a:latin typeface="Arial" panose="020B0604020202020204" pitchFamily="34" charset="0"/>
                <a:ea typeface="Times New Roman" panose="02020603050405020304" pitchFamily="18" charset="0"/>
              </a:rPr>
              <a:t>Emitir relatórios</a:t>
            </a:r>
            <a:endParaRPr lang="pt-BR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BC7595E4-23C9-4B55-8D4D-6E3CBF909E1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71" y="596142"/>
            <a:ext cx="7424257" cy="39512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02493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152A041C-17C7-EC13-081B-CAD075CA56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88EEF09-D8C2-2D42-16FE-2FB76D8346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305C4D-A987-5FAD-96F8-5D7088F8D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214" y="596475"/>
            <a:ext cx="7425572" cy="3950550"/>
          </a:xfrm>
          <a:prstGeom prst="rect">
            <a:avLst/>
          </a:prstGeom>
        </p:spPr>
      </p:pic>
      <p:sp>
        <p:nvSpPr>
          <p:cNvPr id="5" name="Fluxograma: Somador 4">
            <a:extLst>
              <a:ext uri="{FF2B5EF4-FFF2-40B4-BE49-F238E27FC236}">
                <a16:creationId xmlns:a16="http://schemas.microsoft.com/office/drawing/2014/main" id="{3372F4B2-FFAD-EA38-F008-E2A19ED7D773}"/>
              </a:ext>
            </a:extLst>
          </p:cNvPr>
          <p:cNvSpPr/>
          <p:nvPr/>
        </p:nvSpPr>
        <p:spPr>
          <a:xfrm>
            <a:off x="6333893" y="3263590"/>
            <a:ext cx="1174595" cy="981308"/>
          </a:xfrm>
          <a:prstGeom prst="flowChartSummingJunction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7786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Metodologia</a:t>
            </a:r>
            <a:endParaRPr sz="2400"/>
          </a:p>
        </p:txBody>
      </p:sp>
      <p:sp>
        <p:nvSpPr>
          <p:cNvPr id="214" name="Google Shape;214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07" name="Google Shape;207;p21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208" name="Google Shape;208;p21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1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1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1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1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Retângulo 4"/>
          <p:cNvSpPr/>
          <p:nvPr/>
        </p:nvSpPr>
        <p:spPr>
          <a:xfrm>
            <a:off x="955833" y="1957078"/>
            <a:ext cx="7332490" cy="2862322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Realização de pesquisas sobre riscos a saúde por exposição a radiação;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Elaboração cronograma semanal;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Levantamento de materiais para construção do protótipo;</a:t>
            </a:r>
          </a:p>
          <a:p>
            <a:pPr marL="17145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Desenvolvimento do 1º dispositivo – Leitor de Desktop;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Desenvolvimento do software para o PC;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Validação – Teste e Calibração;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Desenvolvimento do 2º dispositivo – Leitor Fixo;</a:t>
            </a:r>
          </a:p>
          <a:p>
            <a:pPr marL="171450" lvl="0" indent="-171450" fontAlgn="base">
              <a:buFont typeface="Wingdings" panose="05000000000000000000" pitchFamily="2" charset="2"/>
              <a:buChar char="ü"/>
            </a:pPr>
            <a:endParaRPr lang="pt-BR" sz="1200"/>
          </a:p>
          <a:p>
            <a:pPr marL="171450" indent="-171450" fontAlgn="base">
              <a:buFont typeface="Wingdings" panose="05000000000000000000" pitchFamily="2" charset="2"/>
              <a:buChar char="ü"/>
            </a:pPr>
            <a:r>
              <a:rPr lang="pt-BR" sz="1200" dirty="0"/>
              <a:t>Realização de pesquisas para o desenvolvimento do 3º equipamento – Dosímetro.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4934403"/>
              </p:ext>
            </p:extLst>
          </p:nvPr>
        </p:nvGraphicFramePr>
        <p:xfrm>
          <a:off x="0" y="676507"/>
          <a:ext cx="9170987" cy="4156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9A40AA2-6B04-9265-60BD-8832ED1C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122" y="310095"/>
            <a:ext cx="8229600" cy="519600"/>
          </a:xfrm>
        </p:spPr>
        <p:txBody>
          <a:bodyPr/>
          <a:lstStyle/>
          <a:p>
            <a:r>
              <a:rPr lang="pt-BR" b="1" dirty="0"/>
              <a:t>Fluxograma</a:t>
            </a:r>
          </a:p>
        </p:txBody>
      </p:sp>
    </p:spTree>
    <p:extLst>
      <p:ext uri="{BB962C8B-B14F-4D97-AF65-F5344CB8AC3E}">
        <p14:creationId xmlns:p14="http://schemas.microsoft.com/office/powerpoint/2010/main" val="478584467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114454"/>
      </a:dk1>
      <a:lt1>
        <a:srgbClr val="FFFFFF"/>
      </a:lt1>
      <a:dk2>
        <a:srgbClr val="5F6C70"/>
      </a:dk2>
      <a:lt2>
        <a:srgbClr val="CED5D8"/>
      </a:lt2>
      <a:accent1>
        <a:srgbClr val="114454"/>
      </a:accent1>
      <a:accent2>
        <a:srgbClr val="18637B"/>
      </a:accent2>
      <a:accent3>
        <a:srgbClr val="309AAD"/>
      </a:accent3>
      <a:accent4>
        <a:srgbClr val="165751"/>
      </a:accent4>
      <a:accent5>
        <a:srgbClr val="3B8D61"/>
      </a:accent5>
      <a:accent6>
        <a:srgbClr val="94BF6E"/>
      </a:accent6>
      <a:hlink>
        <a:srgbClr val="114454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43AECD913D8F74FB378A1D924377D4E" ma:contentTypeVersion="10" ma:contentTypeDescription="Crie um novo documento." ma:contentTypeScope="" ma:versionID="8d07755a1623ea8a2f1ff75c994cf529">
  <xsd:schema xmlns:xsd="http://www.w3.org/2001/XMLSchema" xmlns:xs="http://www.w3.org/2001/XMLSchema" xmlns:p="http://schemas.microsoft.com/office/2006/metadata/properties" xmlns:ns2="82740d20-5d53-4cc7-8ba0-6a14b7ecec46" xmlns:ns3="8a541ec5-5174-4d84-b55d-e8e4b286cca6" targetNamespace="http://schemas.microsoft.com/office/2006/metadata/properties" ma:root="true" ma:fieldsID="03fea0b44353b1dec1579290e482772c" ns2:_="" ns3:_="">
    <xsd:import namespace="82740d20-5d53-4cc7-8ba0-6a14b7ecec46"/>
    <xsd:import namespace="8a541ec5-5174-4d84-b55d-e8e4b286cca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740d20-5d53-4cc7-8ba0-6a14b7ecec4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0ef6089c-5148-4909-88ac-65974e5b7eb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541ec5-5174-4d84-b55d-e8e4b286cca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f5ad7020-dad0-4092-bf06-b31116716d5c}" ma:internalName="TaxCatchAll" ma:showField="CatchAllData" ma:web="8a541ec5-5174-4d84-b55d-e8e4b286cca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a541ec5-5174-4d84-b55d-e8e4b286cca6" xsi:nil="true"/>
    <lcf76f155ced4ddcb4097134ff3c332f xmlns="82740d20-5d53-4cc7-8ba0-6a14b7ecec46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560D84-697B-447F-91C0-DF54E67480BD}">
  <ds:schemaRefs>
    <ds:schemaRef ds:uri="82740d20-5d53-4cc7-8ba0-6a14b7ecec46"/>
    <ds:schemaRef ds:uri="8a541ec5-5174-4d84-b55d-e8e4b286cca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CC4CB91-4DE9-49EB-A53B-F62FE786FFA6}">
  <ds:schemaRefs>
    <ds:schemaRef ds:uri="82740d20-5d53-4cc7-8ba0-6a14b7ecec46"/>
    <ds:schemaRef ds:uri="8a541ec5-5174-4d84-b55d-e8e4b286cca6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8E6A01A-BF43-44B5-BD73-730ECAFCCCA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442</Words>
  <Application>Microsoft Office PowerPoint</Application>
  <PresentationFormat>Apresentação na tela (16:9)</PresentationFormat>
  <Paragraphs>76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3" baseType="lpstr">
      <vt:lpstr>Baskerville Old Face</vt:lpstr>
      <vt:lpstr>Arial</vt:lpstr>
      <vt:lpstr>Nixie One</vt:lpstr>
      <vt:lpstr>Roboto Slab</vt:lpstr>
      <vt:lpstr>Wingdings</vt:lpstr>
      <vt:lpstr>Symbol</vt:lpstr>
      <vt:lpstr>Times New Roman</vt:lpstr>
      <vt:lpstr>-apple-system</vt:lpstr>
      <vt:lpstr>Warwick template</vt:lpstr>
      <vt:lpstr>PROJETOS DE EQUIPAMENTOS MÉDICO-HOSPITALARES</vt:lpstr>
      <vt:lpstr>Apresentação do PowerPoint</vt:lpstr>
      <vt:lpstr>Apresentação do PowerPoint</vt:lpstr>
      <vt:lpstr>Apresentação do PowerPoint</vt:lpstr>
      <vt:lpstr>Objetivos</vt:lpstr>
      <vt:lpstr>Apresentação do PowerPoint</vt:lpstr>
      <vt:lpstr>Apresentação do PowerPoint</vt:lpstr>
      <vt:lpstr>Metodologia</vt:lpstr>
      <vt:lpstr>Apresentação do PowerPoint</vt:lpstr>
      <vt:lpstr>Resultados</vt:lpstr>
      <vt:lpstr>Apresentação do PowerPoint</vt:lpstr>
      <vt:lpstr>Conclusões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EDILLAYNE CRISTINA ALVES SANTO</dc:creator>
  <cp:lastModifiedBy>Edillayne Santos</cp:lastModifiedBy>
  <cp:revision>20</cp:revision>
  <dcterms:modified xsi:type="dcterms:W3CDTF">2023-06-16T01:57:32Z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0x010100D43AECD913D8F74FB378A1D924377D4E</vt:lpwstr>
  </property>
  <property fmtid="{D5CDD505-2E9C-101B-9397-08002B2CF9AE}" pid="3" name="MediaServiceImageTags">
    <vt:lpwstr/>
  </property>
</Properties>
</file>